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cd7ec6bab13480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efab8dbe42a40de"/>
    <p:sldId xmlns:r="http://schemas.openxmlformats.org/officeDocument/2006/relationships" id="257" r:id="Re4e8a07b33564cf1"/>
    <p:sldId xmlns:r="http://schemas.openxmlformats.org/officeDocument/2006/relationships" id="258" r:id="Rc2cfe3c4aedd4935"/>
    <p:sldId xmlns:r="http://schemas.openxmlformats.org/officeDocument/2006/relationships" id="259" r:id="Rcf0712ce7d694797"/>
    <p:sldId xmlns:r="http://schemas.openxmlformats.org/officeDocument/2006/relationships" id="260" r:id="R2d8f45b6d12f4631"/>
    <p:sldId xmlns:r="http://schemas.openxmlformats.org/officeDocument/2006/relationships" id="261" r:id="R29a2344d3b7f44e1"/>
    <p:sldId xmlns:r="http://schemas.openxmlformats.org/officeDocument/2006/relationships" id="262" r:id="R92ed9a4247ea4a26"/>
    <p:sldId xmlns:r="http://schemas.openxmlformats.org/officeDocument/2006/relationships" id="263" r:id="Rd7833416522b49fe"/>
    <p:sldId xmlns:r="http://schemas.openxmlformats.org/officeDocument/2006/relationships" id="264" r:id="R775798a3b88b4331"/>
    <p:sldId xmlns:r="http://schemas.openxmlformats.org/officeDocument/2006/relationships" id="265" r:id="R7d9b09c3eb2a46c9"/>
    <p:sldId xmlns:r="http://schemas.openxmlformats.org/officeDocument/2006/relationships" id="266" r:id="R6a19601e84984cf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efab8dbe42a40de" /><Relationship Type="http://schemas.openxmlformats.org/officeDocument/2006/relationships/slide" Target="/ppt/slides/slide2.xml" Id="Re4e8a07b33564cf1" /><Relationship Type="http://schemas.openxmlformats.org/officeDocument/2006/relationships/slide" Target="/ppt/slides/slide3.xml" Id="Rc2cfe3c4aedd4935" /><Relationship Type="http://schemas.openxmlformats.org/officeDocument/2006/relationships/slide" Target="/ppt/slides/slide4.xml" Id="Rcf0712ce7d694797" /><Relationship Type="http://schemas.openxmlformats.org/officeDocument/2006/relationships/slide" Target="/ppt/slides/slide5.xml" Id="R2d8f45b6d12f4631" /><Relationship Type="http://schemas.openxmlformats.org/officeDocument/2006/relationships/slide" Target="/ppt/slides/slide6.xml" Id="R29a2344d3b7f44e1" /><Relationship Type="http://schemas.openxmlformats.org/officeDocument/2006/relationships/slide" Target="/ppt/slides/slide7.xml" Id="R92ed9a4247ea4a26" /><Relationship Type="http://schemas.openxmlformats.org/officeDocument/2006/relationships/slide" Target="/ppt/slides/slide8.xml" Id="Rd7833416522b49fe" /><Relationship Type="http://schemas.openxmlformats.org/officeDocument/2006/relationships/slide" Target="/ppt/slides/slide9.xml" Id="R775798a3b88b4331" /><Relationship Type="http://schemas.openxmlformats.org/officeDocument/2006/relationships/slide" Target="/ppt/slides/slide10.xml" Id="R7d9b09c3eb2a46c9" /><Relationship Type="http://schemas.openxmlformats.org/officeDocument/2006/relationships/slide" Target="/ppt/slides/slide11.xml" Id="R6a19601e84984cf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Elemental Gearbolt: Der Lightgun-Shooter, der sich wie ein Anime anfühlte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PlayStation-Lightgun-Shooter, der Fantasy-RPG-Elemente mit schienengebundener Arcade-Action und einer filmischen Geschichte verband.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Spielinfo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1997 (Japan), 1998 (Nordamerika)
Entwickler: Alfa System
Publisher: Sony Computer Entertainment (Working Designs in Nordamerika)
Plattform: PlayStation
Genre: Light-Gun-Shooter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Spielprinzip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zielst mit einer Light Gun (oder dem Controller-Cursor) auf Gegner am Bildschirm und schießt, bevor sie dich oder deine Verbündeten treffen. Jeder Abschnitt ist ein schienenbasierter Korridor, in dem du Angriffen ausweichst, indem du auf ankommende Projektile schießt. Zwischen den Levels verbesserst du deine Waffe und wählst verzweigte Pfade. Das Spiel verfolgt Genauigkeit und Punktzahl und ermutigt zu Wiederholungen für bessere Ränge.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Elemental Gearbolt zu spielen fühlt sich an, als würde man einen Anime-Film steuern. Der Bildschirm ist lebendig mit bunten Zaubern, riesigen Bossen und dramatischen Zwischensequenzen zwischen den Abschnitten. Du bist ein Held, der eine magische Waffe trägt und einen linearen Pfad durch Wälder, Burgen und den Himmel entlangreitest. Die Stimmung wechselt von dringenden Kämpfen zu ruhigen Story-Momenten, alles eingehüllt in eine Fantasy-Welt, die sich selbst ernst nimmt.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Fantasy-Setting statt des üblichen Sci-Fi oder Horrors von Light-Gun-Shootern.
✅ Waffen-Upgrades und verzweigte Pfade bieten RPG-ähnlichen Fortschritt in einem Arcade-Genre.
✅ Filmische Zwischensequenzen mit Sprachausgabe erzählen eine vollständige Geschichte, selten für Shooter im Jahr 1997.
✅ Die Lokalisierung von Working Designs fügte Humor und Schliff hinzu und machte es zu einem Kultfavoriten.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Vorgerenderte 2D-Sprites und Hintergründe verleihen ihm ein handgezeichnetes Anime-Aussehen, scharf auf einem CRT. Die begrenzte Polygonleistung der PlayStation bedeutet, dass Figuren flach, aber wunderschön animiert sind. Die Light Gun selbst – ein Peripheriegerät aus Plastik – verleiht jedem Schuss physisches Gewicht und verankert die Fantasie in einem realen Gefühl.</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Soundtrack vermischt orchestrale und synthetische Melodien, die den epischen Fantasy-Ton unterstützen. Jeder Abschnitt hat ein eigenes musikalisches Thema, das während Bosskämpfen anschwillt. Soundeffekte – Zauber, Schüsse, Explosionen – sind knackig und klar, während die Sprachausgabe den Charme von Working Designs trägt, mit witzigen Zeilen, die zur dramatischen Geschichte passen.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noch
Das schienenbasierte Schießen ist direkt und befriedigend, ohne Lernkurve.
Die Anime-Ästhetik und die Geschichte halten sich als einzigartige Genremischung.
Das Waffen-Upgrade-System bietet Tiefgang, der für Shooter seiner Zeit selten war.
Wirkt veraltet
Light Guns funktionieren nicht auf modernen Fernsehern, daher muss man einen Controller verwenden.
Kurze Kampagne – etwa zwei Stunden – mit begrenztem Wiederspielwert heute.
Elemental Gearbolt ist es wert, in Erinnerung zu bleiben, weil es sich getraut hat, eine Fantasy-Geschichte in einem Genre zu erzählen, das auf purer Action basiert.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Wissenswertes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Working Designs war bekannt dafür, Popkultur-Referenzen und Witze in ihre Lokalisierungen einzubauen.
Das Spiel war einer der letzten großen Lightgun-Shooter für die PlayStation.
Alfa System entwickelte später die kultige RPG-Serie Summon Night.
ℹ️Jeder, der Anime oder Arcade-Shooter liebt, sollte es ausprobieren – es ist ein kurzer, wunderschöner Rückblick aus einer Zeit, in der Spiele Risiken mit ungewöhnlichen Kombinationen eingingen.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Disruptor: The PlayStation Shooter That Time Forgot — Ein weiterer PlayStation-Shooter mit einer einzigartigen Wendung – übersinnlichen Kräften – der ebenfalls Genres vermischt und eine Wiederentdeckung verdient.
Silent Bomber: The PlayStation Game Where You Blow Everything Up — Eine andere Herangehensweise an PlayStation-Action: Bomben-basierte Kämpfe anstelle von Lightgun-Schießen, aber ebenso einfallsreich.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Elemental Gearbolt Wikipedia</a:t>
            </a:r>
          </a:p>
        </p:txBody>
      </p:sp>
    </p:spTree>
  </p:cSld>
  <p:clrMapOvr>
    <a:masterClrMapping xmlns:a="http://schemas.openxmlformats.org/drawingml/2006/main"/>
  </p:clrMapOvr>
</p:sld>
</file>