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5f4f361d9fb499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f6d2ca3b69e45e7"/>
    <p:sldId xmlns:r="http://schemas.openxmlformats.org/officeDocument/2006/relationships" id="257" r:id="R14020f3cf1494f05"/>
    <p:sldId xmlns:r="http://schemas.openxmlformats.org/officeDocument/2006/relationships" id="258" r:id="Rb456be96d8ba42ad"/>
    <p:sldId xmlns:r="http://schemas.openxmlformats.org/officeDocument/2006/relationships" id="259" r:id="R1b6ebbebc5d1465b"/>
    <p:sldId xmlns:r="http://schemas.openxmlformats.org/officeDocument/2006/relationships" id="260" r:id="R088c09fccb2c4e35"/>
    <p:sldId xmlns:r="http://schemas.openxmlformats.org/officeDocument/2006/relationships" id="261" r:id="R80b854b33c1b4f80"/>
    <p:sldId xmlns:r="http://schemas.openxmlformats.org/officeDocument/2006/relationships" id="262" r:id="R063b5da4c3604f2c"/>
    <p:sldId xmlns:r="http://schemas.openxmlformats.org/officeDocument/2006/relationships" id="263" r:id="R34c8cc1df0b04941"/>
    <p:sldId xmlns:r="http://schemas.openxmlformats.org/officeDocument/2006/relationships" id="264" r:id="Rd7315f40c1f946a2"/>
    <p:sldId xmlns:r="http://schemas.openxmlformats.org/officeDocument/2006/relationships" id="265" r:id="R014f8944e99b43ea"/>
    <p:sldId xmlns:r="http://schemas.openxmlformats.org/officeDocument/2006/relationships" id="266" r:id="Rfecf7c5bbe9f48b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f6d2ca3b69e45e7" /><Relationship Type="http://schemas.openxmlformats.org/officeDocument/2006/relationships/slide" Target="/ppt/slides/slide2.xml" Id="R14020f3cf1494f05" /><Relationship Type="http://schemas.openxmlformats.org/officeDocument/2006/relationships/slide" Target="/ppt/slides/slide3.xml" Id="Rb456be96d8ba42ad" /><Relationship Type="http://schemas.openxmlformats.org/officeDocument/2006/relationships/slide" Target="/ppt/slides/slide4.xml" Id="R1b6ebbebc5d1465b" /><Relationship Type="http://schemas.openxmlformats.org/officeDocument/2006/relationships/slide" Target="/ppt/slides/slide5.xml" Id="R088c09fccb2c4e35" /><Relationship Type="http://schemas.openxmlformats.org/officeDocument/2006/relationships/slide" Target="/ppt/slides/slide6.xml" Id="R80b854b33c1b4f80" /><Relationship Type="http://schemas.openxmlformats.org/officeDocument/2006/relationships/slide" Target="/ppt/slides/slide7.xml" Id="R063b5da4c3604f2c" /><Relationship Type="http://schemas.openxmlformats.org/officeDocument/2006/relationships/slide" Target="/ppt/slides/slide8.xml" Id="R34c8cc1df0b04941" /><Relationship Type="http://schemas.openxmlformats.org/officeDocument/2006/relationships/slide" Target="/ppt/slides/slide9.xml" Id="Rd7315f40c1f946a2" /><Relationship Type="http://schemas.openxmlformats.org/officeDocument/2006/relationships/slide" Target="/ppt/slides/slide10.xml" Id="R014f8944e99b43ea" /><Relationship Type="http://schemas.openxmlformats.org/officeDocument/2006/relationships/slide" Target="/ppt/slides/slide11.xml" Id="Rfecf7c5bbe9f48b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Elemental Gearbolt: O Tiro ao Alvo com Pistola de Luz Que Parecia um Anime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jogo de tiro com pistola de luz para PlayStation que combinava elementos de RPG de fantasia com ação arcade sobre trilhos e uma história cinematográfica.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Informações do jogo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Lançamento: 1997 (Japão), 1998 (América do Norte)
Desenvolvedora: Alfa System
Publicadora: Sony Computer Entertainment (Working Designs na AN)
Plataforma: PlayStation
Gênero: Light gun shooter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Como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Você mira uma light gun (ou o cursor do controle) nos inimigos na tela, atirando neles antes que acertem você ou seus aliados. Cada fase é um corredor sobre trilhos onde você desvia de ataques atirando em projéteis que vêm em sua direção. Entre os níveis, você melhora sua arma e escolhe caminhos ramificados. O jogo acompanha precisão e pontuação, incentivando repetições para obter classificações melhores.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experiência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Jogar Elemental Gearbolt parece controlar um filme de anime. A tela é cheia de feitiços coloridos, chefes gigantes e cenas dramáticas entre as fases. Você é um herói empunhando uma arma mágica, percorrendo um caminho linear por florestas, castelos e céus. O clima alterna entre batalhas urgentes e momentos calmos de história, tudo envolto em um mundo de fantasia que se leva a sério.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o torna especial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Cenário de fantasia em vez do sci-fi ou terror habitual dos light gun shooters.
✅ Melhorias de arma e caminhos ramificados adicionam progressão estilo RPG a um gênero de arcade.
✅ Cenas cinematográficas com dublagem contam uma história completa, algo raro para shooters em 1997.
✅ A localização da Working Designs adicionou humor e polimento, tornando-o um favorito cult.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charme retrô</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Sprites e fundos 2D pré-renderizados dão a ele uma aparência de anime desenhado à mão, nítida em um CRT. O poder limitado de polígonos do PlayStation faz com que os personagens sejam planos, mas lindamente animados. A própria light gun—um periférico de plástico—adiciona peso físico a cada tiro, ancorando a fantasia em uma sensação do mundo real.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Som e atmosfera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trilha sonora mescla melodias orquestrais e sintetizadas, combinando com o tom de fantasia épica. Cada fase tem um tema musical distinto que cresce durante as batalhas contra chefes. Os efeitos sonoros—feitiços, tiros, explosões—são fortes e claros, embora a dublagem carregue o charme da Working Designs, com falas espirituosas que se encaixam na história dramática.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Antes vs. agora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Ainda funciona
O tiroteio sobre trilhos é imediato e satisfatório, sem curva de aprendizado.
A estética de anime e a história se mantêm como uma mistura única de gêneros.
O sistema de melhoria de armas adiciona profundidade rara para shooters de sua época.
Parece datado
Light guns não funcionam em TVs modernas, então você precisa usar um controle.
Campanha curta—cerca de duas horas—com valor de repetição limitado hoje em dia.
Elemental Gearbolt vale a pena ser lembrado por ousar contar uma história de fantasia em um gênero baseado em ação pura.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Working Designs era conhecida por adicionar referências da cultura pop e piadas em suas localizações.
O jogo foi um dos últimos grandes shooters de light gun para o PlayStation.
A Alfa System mais tarde desenvolveu a série de RPG cult clássica Summon Night.
ℹ️quem ama animes ou jogos de tiro de arcade deveria experimentá-lo—é uma explosão breve e bela de uma época em que os jogos arriscavam combinações estranhas.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Disruptor: The PlayStation Shooter That Time Forgot — Outro jogo de tiro do PlayStation com um toque único—poderes psíquicos—que também mistura gêneros e merece ser redescoberto.
Silent Bomber: The PlayStation Game Where You Blow Everything Up — Uma abordagem diferente da ação no PlayStation: combate baseado em bombas em vez de tiro de light gun, mas igualmente inventivo.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Elemental Gearbolt Wikipedia</a:t>
            </a:r>
          </a:p>
        </p:txBody>
      </p:sp>
    </p:spTree>
  </p:cSld>
  <p:clrMapOvr>
    <a:masterClrMapping xmlns:a="http://schemas.openxmlformats.org/drawingml/2006/main"/>
  </p:clrMapOvr>
</p:sld>
</file>