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3f4dcd4ed144d9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63deb8f376643ab"/>
    <p:sldId xmlns:r="http://schemas.openxmlformats.org/officeDocument/2006/relationships" id="257" r:id="R230ee6cc467141fe"/>
    <p:sldId xmlns:r="http://schemas.openxmlformats.org/officeDocument/2006/relationships" id="258" r:id="R6ab6b13681c74148"/>
    <p:sldId xmlns:r="http://schemas.openxmlformats.org/officeDocument/2006/relationships" id="259" r:id="R612c5927226540e0"/>
    <p:sldId xmlns:r="http://schemas.openxmlformats.org/officeDocument/2006/relationships" id="260" r:id="Ra65e64ed6012446a"/>
    <p:sldId xmlns:r="http://schemas.openxmlformats.org/officeDocument/2006/relationships" id="261" r:id="R56795d7624884784"/>
    <p:sldId xmlns:r="http://schemas.openxmlformats.org/officeDocument/2006/relationships" id="262" r:id="Rfd5196239f5646dd"/>
    <p:sldId xmlns:r="http://schemas.openxmlformats.org/officeDocument/2006/relationships" id="263" r:id="R19b74dc4d5e9468a"/>
    <p:sldId xmlns:r="http://schemas.openxmlformats.org/officeDocument/2006/relationships" id="264" r:id="Rbfbe166556184346"/>
    <p:sldId xmlns:r="http://schemas.openxmlformats.org/officeDocument/2006/relationships" id="265" r:id="R624ecb4b1b454005"/>
    <p:sldId xmlns:r="http://schemas.openxmlformats.org/officeDocument/2006/relationships" id="266" r:id="Redcc0b3bc919417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63deb8f376643ab" /><Relationship Type="http://schemas.openxmlformats.org/officeDocument/2006/relationships/slide" Target="/ppt/slides/slide2.xml" Id="R230ee6cc467141fe" /><Relationship Type="http://schemas.openxmlformats.org/officeDocument/2006/relationships/slide" Target="/ppt/slides/slide3.xml" Id="R6ab6b13681c74148" /><Relationship Type="http://schemas.openxmlformats.org/officeDocument/2006/relationships/slide" Target="/ppt/slides/slide4.xml" Id="R612c5927226540e0" /><Relationship Type="http://schemas.openxmlformats.org/officeDocument/2006/relationships/slide" Target="/ppt/slides/slide5.xml" Id="Ra65e64ed6012446a" /><Relationship Type="http://schemas.openxmlformats.org/officeDocument/2006/relationships/slide" Target="/ppt/slides/slide6.xml" Id="R56795d7624884784" /><Relationship Type="http://schemas.openxmlformats.org/officeDocument/2006/relationships/slide" Target="/ppt/slides/slide7.xml" Id="Rfd5196239f5646dd" /><Relationship Type="http://schemas.openxmlformats.org/officeDocument/2006/relationships/slide" Target="/ppt/slides/slide8.xml" Id="R19b74dc4d5e9468a" /><Relationship Type="http://schemas.openxmlformats.org/officeDocument/2006/relationships/slide" Target="/ppt/slides/slide9.xml" Id="Rbfbe166556184346" /><Relationship Type="http://schemas.openxmlformats.org/officeDocument/2006/relationships/slide" Target="/ppt/slides/slide10.xml" Id="R624ecb4b1b454005" /><Relationship Type="http://schemas.openxmlformats.org/officeDocument/2006/relationships/slide" Target="/ppt/slides/slide11.xml" Id="Redcc0b3bc919417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Elemental Gearbolt: The Light Gun Shooter That Felt Like an Anime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PlayStation light gun shooter that blended fantasy RPG elements with on-rails arcade action and a cinematic story.</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Game info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1997 (Japan), 1998 (North America)
Developer: Alfa System
Publisher: Sony Computer Entertainment (Working Designs in NA)
Platform: PlayStation
Genre: Light gun shooter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aim a light gun (or controller cursor) at enemies on screen, shooting them before they hit you or your allies. Each stage is an on-rails corridor where you dodge attacks by shooting incoming projectiles. Between levels, you upgrade your weapon and choose branching paths. The game tracks accuracy and score, encouraging replay for better ranks.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Playing Elemental Gearbolt feels like controlling an anime movie. The screen is alive with colorful spells, giant bosses, and dramatic cutscenes between stages. You are a hero wielding a magical gun, riding a linear path through forests, castles, and skies. The mood swings from urgent battles to quiet story moments, all wrapped in a fantasy world that takes itself seriously.</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Fantasy setting instead of the usual sci-fi or horror of light gun shooters.
✅ Weapon upgrades and branching paths add RPG-like progression to an arcade genre.
✅ Cinematic cutscenes with voice acting tell a full story, rare for shooters in 1997.
✅ Working Designs localization added humor and polish, making it a cult favorite.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Pre-rendered 2D sprites and backgrounds give it a hand-drawn anime look, crisp on a CRT. The PlayStation's limited polygon power means characters are flat but beautifully animated. The light gun itself—a plastic peripheral—adds physical weight to every shot, grounding the fantasy in real-world feel.</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soundtrack blends orchestral and synth melodies, matching the epic fantasy tone. Each stage has a distinct musical theme that swells during boss fights. Sound effects—spells, gunshots, explosions—are punchy and clear, though the voice acting carries the Working Designs charm, with witty lines that fit the dramatic story.</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Still works
The on-rails shooting is immediate and satisfying, no learning curve.
The anime aesthetic and story hold up as a unique genre blend.
The weapon upgrade system adds depth rare for shooters of its time.
Feels dated
Light guns don't work on modern TVs, so you must use a controller.
Short campaign—about two hours—with limited replay value today.
Elemental Gearbolt is worth remembering for daring to tell a fantasy story in a genre built on pure action.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Working Designs was known for adding pop culture references and jokes to their localizations.
The game was one of the last major light gun shooters for the PlayStation.
Alfa System later developed the cult-classic RPG series Summon Night.
ℹ️Anyone who loves anime or arcade shooters should try it—it's a brief, beautiful blast from a time when games took risks with odd combinations.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Disruptor: The PlayStation Shooter That Time Forgot — Another PlayStation shooter with a unique twist—psychic powers—that also blends genres and deserves rediscovery.
Silent Bomber: The PlayStation Game Where You Blow Everything Up — A different take on PlayStation action: bomb-based combat instead of light gun shooting, but equally inventive.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Elemental Gearbolt Wikipedia</a:t>
            </a:r>
          </a:p>
        </p:txBody>
      </p:sp>
    </p:spTree>
  </p:cSld>
  <p:clrMapOvr>
    <a:masterClrMapping xmlns:a="http://schemas.openxmlformats.org/drawingml/2006/main"/>
  </p:clrMapOvr>
</p:sld>
</file>