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2535ef4363a4210"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0899f361149443d"/>
    <p:sldId xmlns:r="http://schemas.openxmlformats.org/officeDocument/2006/relationships" id="257" r:id="R078ab2ecd7ca4f6b"/>
    <p:sldId xmlns:r="http://schemas.openxmlformats.org/officeDocument/2006/relationships" id="258" r:id="R260d61a2ada84aa9"/>
    <p:sldId xmlns:r="http://schemas.openxmlformats.org/officeDocument/2006/relationships" id="259" r:id="R108beef41a2148e3"/>
    <p:sldId xmlns:r="http://schemas.openxmlformats.org/officeDocument/2006/relationships" id="260" r:id="R04043753cc734eeb"/>
    <p:sldId xmlns:r="http://schemas.openxmlformats.org/officeDocument/2006/relationships" id="261" r:id="R2bba957051a74fba"/>
    <p:sldId xmlns:r="http://schemas.openxmlformats.org/officeDocument/2006/relationships" id="262" r:id="R5f38732e2c4f4b90"/>
    <p:sldId xmlns:r="http://schemas.openxmlformats.org/officeDocument/2006/relationships" id="263" r:id="Rb1fd68a9d95248b1"/>
    <p:sldId xmlns:r="http://schemas.openxmlformats.org/officeDocument/2006/relationships" id="264" r:id="Rd57c70e3bd504018"/>
    <p:sldId xmlns:r="http://schemas.openxmlformats.org/officeDocument/2006/relationships" id="265" r:id="Rc24099081054479e"/>
    <p:sldId xmlns:r="http://schemas.openxmlformats.org/officeDocument/2006/relationships" id="266" r:id="Rf6a8c0d8f8c240c7"/>
    <p:sldId xmlns:r="http://schemas.openxmlformats.org/officeDocument/2006/relationships" id="267" r:id="R14a61005e53a4b43"/>
    <p:sldId xmlns:r="http://schemas.openxmlformats.org/officeDocument/2006/relationships" id="268" r:id="R2b801072e2984fb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0899f361149443d" /><Relationship Type="http://schemas.openxmlformats.org/officeDocument/2006/relationships/slide" Target="/ppt/slides/slide2.xml" Id="R078ab2ecd7ca4f6b" /><Relationship Type="http://schemas.openxmlformats.org/officeDocument/2006/relationships/slide" Target="/ppt/slides/slide3.xml" Id="R260d61a2ada84aa9" /><Relationship Type="http://schemas.openxmlformats.org/officeDocument/2006/relationships/slide" Target="/ppt/slides/slide4.xml" Id="R108beef41a2148e3" /><Relationship Type="http://schemas.openxmlformats.org/officeDocument/2006/relationships/slide" Target="/ppt/slides/slide5.xml" Id="R04043753cc734eeb" /><Relationship Type="http://schemas.openxmlformats.org/officeDocument/2006/relationships/slide" Target="/ppt/slides/slide6.xml" Id="R2bba957051a74fba" /><Relationship Type="http://schemas.openxmlformats.org/officeDocument/2006/relationships/slide" Target="/ppt/slides/slide7.xml" Id="R5f38732e2c4f4b90" /><Relationship Type="http://schemas.openxmlformats.org/officeDocument/2006/relationships/slide" Target="/ppt/slides/slide8.xml" Id="Rb1fd68a9d95248b1" /><Relationship Type="http://schemas.openxmlformats.org/officeDocument/2006/relationships/slide" Target="/ppt/slides/slide9.xml" Id="Rd57c70e3bd504018" /><Relationship Type="http://schemas.openxmlformats.org/officeDocument/2006/relationships/slide" Target="/ppt/slides/slide10.xml" Id="Rc24099081054479e" /><Relationship Type="http://schemas.openxmlformats.org/officeDocument/2006/relationships/slide" Target="/ppt/slides/slide11.xml" Id="Rf6a8c0d8f8c240c7" /><Relationship Type="http://schemas.openxmlformats.org/officeDocument/2006/relationships/slide" Target="/ppt/slides/slide12.xml" Id="R14a61005e53a4b43" /><Relationship Type="http://schemas.openxmlformats.org/officeDocument/2006/relationships/slide" Target="/ppt/slides/slide13.xml" Id="R2b801072e2984fb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Eletroacupuntura para Dedo em Gatilho: Relato de Caso</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 homem de 58 anos com dedo em gatilho relatou resolução completa dos sintomas após quatro tratamentos de eletroacupuntura.</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Desenho do estudo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relato acompanha um paciente: um homem de 58 anos com dedo em gatilho no dedo anelar esquerdo há mais de um ano, incluindo travamento que exigia redução manual.
Ele recebeu quatro sessões de eletroacupuntura ao longo de cerca de 1,5 meses. Agulhas foram colocadas ao redor da área do tendão afetado, com estimulação elétrica de 10 Hz por 45 minutos por sessão.
O estudo mediu o tamanho do nódulo, a frequência de disparo, a frequência de travamento e a gravidade da dor antes e depois do tratamento.</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Principais descobertas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frequência de travamento e a gravidade da dor diminuíram 50% após o primeiro tratamento.
Reduções adicionais no travamento, na dor e no tamanho do nódulo ocorreram após cada tratamento subsequente.
Após o quarto tratamento, o paciente relatou resolução completa dos sintomas, sem dor ou disparo.
Ele continuou suas atividades normais durante todo o período do estudo.
Nenhum evento adverso foi relatado.
ℹ️Neste único paciente, a eletroacupuntura foi associada à resolução completa dos sintomas do dedo em gatilho. O estudo mediu as mudanças nos sintomas, não se a condição foi curada ou prevenida a longo prazo.</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Estudo vs. alegação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estudo testou se a eletroacupuntura poderia reduzir os sintomas do dedo em gatilho em um paciente. Ele não afirma que a eletroacupuntura é um tratamento comprovado para todos os casos de dedo em gatilho.
Os resultados são promissores, mas vêm de uma única pessoa, portanto não podem ser generalizados.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Nível de evidência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Um relato de caso em um único paciente humano.</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NÃO mostra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Não mostra que a eletroacupuntura funciona para outras pessoas com dedo em gatilho.
Não estabelece eficácia ou segurança a longo prazo além do período do estudo.
Não compara a eletroacupuntura com tratamentos padrão, como imobilização ou injeções.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Indicador de confiança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Confiança: Moderada — baseada em um paciente, portanto os resultados não são amplamente confiáveis.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Quanto confiar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nível de confiança é Moderado. Isso significa que os resultados devem ser tratados com cautela, pois vêm de um único caso, não de um ensaio controlado.</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Limitações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Apenas um paciente foi estudado.
&gt;Nenhum grupo de controle para comparação.
Os resultados podem não se aplicar a outras pessoas ou a outros tipos de dedo em gatilho.
Acompanhamento de longo prazo não foi relatado.</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Perguntas em aberto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eletroacupuntura funcionaria em um grupo maior de pacientes?
Como ela se compara aos tratamentos padrão?
Os efeitos duram além do período de tratamento?</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Seu plano de ação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Entenda que este é um caso isolado, não uma prova de eficácia.
✅ Se você tem dedo em gatilho, discuta todas as opções de tratamento com um profissional de saúde qualificado.
✅ Não tente realizar eletroacupuntura sem orientação profissional.
✅ Consulte um médico se os sintomas persistirem ou piorarem.</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Conclusão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eletroacupuntura resolveu os sintomas do dedo em gatilho em um paciente, mas isso não significa que funcione para todos.
Este resumo é apenas para informação geral e não constitui aconselhamento médico. Converse com um profissional qualificado antes de mudar qualquer aspecto relacionado à sua saúde.</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Resolution of Trigger Finger with Electroacupuncture.. Medical acupuncture. 2023 PubMed</a:t>
            </a:r>
          </a:p>
        </p:txBody>
      </p:sp>
    </p:spTree>
  </p:cSld>
  <p:clrMapOvr>
    <a:masterClrMapping xmlns:a="http://schemas.openxmlformats.org/drawingml/2006/main"/>
  </p:clrMapOvr>
</p:sld>
</file>