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ac78737a5472464d"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40d9dd283ff74e6b"/>
    <p:sldId xmlns:r="http://schemas.openxmlformats.org/officeDocument/2006/relationships" id="257" r:id="R2f23dd9465154bdc"/>
    <p:sldId xmlns:r="http://schemas.openxmlformats.org/officeDocument/2006/relationships" id="258" r:id="Rd966307e4ae2437a"/>
    <p:sldId xmlns:r="http://schemas.openxmlformats.org/officeDocument/2006/relationships" id="259" r:id="Ra1b3a644b60542a6"/>
    <p:sldId xmlns:r="http://schemas.openxmlformats.org/officeDocument/2006/relationships" id="260" r:id="R3441587de7444f38"/>
    <p:sldId xmlns:r="http://schemas.openxmlformats.org/officeDocument/2006/relationships" id="261" r:id="Ref5e9478bd3d4fb0"/>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40d9dd283ff74e6b" /><Relationship Type="http://schemas.openxmlformats.org/officeDocument/2006/relationships/slide" Target="/ppt/slides/slide2.xml" Id="R2f23dd9465154bdc" /><Relationship Type="http://schemas.openxmlformats.org/officeDocument/2006/relationships/slide" Target="/ppt/slides/slide3.xml" Id="Rd966307e4ae2437a" /><Relationship Type="http://schemas.openxmlformats.org/officeDocument/2006/relationships/slide" Target="/ppt/slides/slide4.xml" Id="Ra1b3a644b60542a6" /><Relationship Type="http://schemas.openxmlformats.org/officeDocument/2006/relationships/slide" Target="/ppt/slides/slide5.xml" Id="R3441587de7444f38" /><Relationship Type="http://schemas.openxmlformats.org/officeDocument/2006/relationships/slide" Target="/ppt/slides/slide6.xml" Id="Ref5e9478bd3d4fb0"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Entwicklung eines Testverfahrens für die Haltbarkeit von Reibbelägen</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Die ursprüngliche Präsentation eines Prüfstandsverfahrens, das entwickelt wurde, um den gesamten Bereich der Fahrzeugbetriebsbedingungen abzudecken, sodass die Haltbarkeit von Reibbelägen untersucht werden kann, ohne von unkontrollierten Felddaten abhängig zu sein.</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Das Problem</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Ohne Betriebshistorie können Feldverschleißdaten nicht interpretiert werden. Ein Belag, der schnell verschlissen ist, könnte hart gefahren, heiß gefahren oder einfach im Verkehr gefahren worden sein. Der Vergleich zweier Materialien anhand von Feldrückläufern vergleicht daher ebenso sehr Nutzungsmuster wie Materialien.⚠️Feldverschleißdaten ohne Betriebshistorie sind zwischen Materialien nicht vergleichbar — sie spiegeln ebenso sehr die Nutzung wie den Belag selbst wider.</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Der Ansatz</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Die Antwort bestand darin, ein Testverfahren zu entwickeln, das alle unterschiedlichen Betriebsbedingungen eines Fahrzeugs in einem kontrollierten Prüfstandstest abbilden kann. Anstatt die reale Nutzung im Nachhinein zu erfassen, wird die Bandbreite der Nutzung von Anfang an in die Testmatrix integriert.Zuverlässigkeitsmethoden und statistische Versuchsplanung liefern die Struktur: DOE zur effizienten Anordnung der Bedingungen und Zuverlässigkeitsanalyse zur Behandlung der Streuung, die auch unter kontrollierten Bedingungen in Verschleißdaten verbleibt.✅ DOE zur effizienten Anordnung der Betriebsbedingungen✅ Zuverlässigkeitsanalyse zur Behandlung der Streuung, die in Verschleißdaten verbleibt</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Was dabei herauskam</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Das Verfahren schafft eine kontrollierte Grundlage für die Untersuchung der Belagshaltbarkeit — eine, bei der die Betriebsbedingungen konstruktionsbedingt bekannt sind und nicht durch Vermutungen rekonstruiert werden.</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Warum es wichtig ist</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Dies ist die Grundlage für die Korrelation von Prüfstandsverschleiß mit der Fahrzeuglaufleistung. Die Korrelation und die Weibull-Zuverlässigkeit-Behandlung wurden in der erweiterten Version dieser Arbeit entwickelt und berichtet, aber sie hängen vollständig von einem Testverfahren ab, das die Bedingungen abdeckt, denen ein Fahrzeug tatsächlich ausgesetzt ist.Bekannte Bedingungen durch Konstruktion, nicht durch Vermutungen — das macht die Korrelation zwischen Prüfstand und Fahrzeug möglich.</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Vollständige Veröffentlichung</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Gregori, I. R. S. — Definition of the Relationship Between Clutch Facing on Vehicle and Bench Testing Using Reliability and DOE. SAE Technical Papers, November 2004.Die vollständige Veröffentlichung auf ResearchGate lesen</a:t>
            </a:r>
          </a:p>
        </p:txBody>
      </p:sp>
    </p:spTree>
  </p:cSld>
  <p:clrMapOvr>
    <a:masterClrMapping xmlns:a="http://schemas.openxmlformats.org/drawingml/2006/main"/>
  </p:clrMapOvr>
</p:sld>
</file>