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500ad06d8e1f428a"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93bee1f04de4f2c"/>
    <p:sldId xmlns:r="http://schemas.openxmlformats.org/officeDocument/2006/relationships" id="257" r:id="Ra292b8d881424cb2"/>
    <p:sldId xmlns:r="http://schemas.openxmlformats.org/officeDocument/2006/relationships" id="258" r:id="R3cf67b23413a4cf6"/>
    <p:sldId xmlns:r="http://schemas.openxmlformats.org/officeDocument/2006/relationships" id="259" r:id="R1ab292a6a5c04388"/>
    <p:sldId xmlns:r="http://schemas.openxmlformats.org/officeDocument/2006/relationships" id="260" r:id="R23c180908de24c90"/>
    <p:sldId xmlns:r="http://schemas.openxmlformats.org/officeDocument/2006/relationships" id="261" r:id="R101f7b41e0e74d33"/>
    <p:sldId xmlns:r="http://schemas.openxmlformats.org/officeDocument/2006/relationships" id="262" r:id="Re6299eeb386c4a3d"/>
    <p:sldId xmlns:r="http://schemas.openxmlformats.org/officeDocument/2006/relationships" id="263" r:id="R2c0e4c6dbb674f93"/>
    <p:sldId xmlns:r="http://schemas.openxmlformats.org/officeDocument/2006/relationships" id="264" r:id="R1fafb3ae5c04468d"/>
    <p:sldId xmlns:r="http://schemas.openxmlformats.org/officeDocument/2006/relationships" id="265" r:id="R8132292cef114316"/>
    <p:sldId xmlns:r="http://schemas.openxmlformats.org/officeDocument/2006/relationships" id="266" r:id="R93444ad9cc4a457d"/>
    <p:sldId xmlns:r="http://schemas.openxmlformats.org/officeDocument/2006/relationships" id="267" r:id="R2825db775ed14827"/>
    <p:sldId xmlns:r="http://schemas.openxmlformats.org/officeDocument/2006/relationships" id="268" r:id="Rf65c790ca58d465e"/>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93bee1f04de4f2c" /><Relationship Type="http://schemas.openxmlformats.org/officeDocument/2006/relationships/slide" Target="/ppt/slides/slide2.xml" Id="Ra292b8d881424cb2" /><Relationship Type="http://schemas.openxmlformats.org/officeDocument/2006/relationships/slide" Target="/ppt/slides/slide3.xml" Id="R3cf67b23413a4cf6" /><Relationship Type="http://schemas.openxmlformats.org/officeDocument/2006/relationships/slide" Target="/ppt/slides/slide4.xml" Id="R1ab292a6a5c04388" /><Relationship Type="http://schemas.openxmlformats.org/officeDocument/2006/relationships/slide" Target="/ppt/slides/slide5.xml" Id="R23c180908de24c90" /><Relationship Type="http://schemas.openxmlformats.org/officeDocument/2006/relationships/slide" Target="/ppt/slides/slide6.xml" Id="R101f7b41e0e74d33" /><Relationship Type="http://schemas.openxmlformats.org/officeDocument/2006/relationships/slide" Target="/ppt/slides/slide7.xml" Id="Re6299eeb386c4a3d" /><Relationship Type="http://schemas.openxmlformats.org/officeDocument/2006/relationships/slide" Target="/ppt/slides/slide8.xml" Id="R2c0e4c6dbb674f93" /><Relationship Type="http://schemas.openxmlformats.org/officeDocument/2006/relationships/slide" Target="/ppt/slides/slide9.xml" Id="R1fafb3ae5c04468d" /><Relationship Type="http://schemas.openxmlformats.org/officeDocument/2006/relationships/slide" Target="/ppt/slides/slide10.xml" Id="R8132292cef114316" /><Relationship Type="http://schemas.openxmlformats.org/officeDocument/2006/relationships/slide" Target="/ppt/slides/slide11.xml" Id="R93444ad9cc4a457d" /><Relationship Type="http://schemas.openxmlformats.org/officeDocument/2006/relationships/slide" Target="/ppt/slides/slide12.xml" Id="R2825db775ed14827" /><Relationship Type="http://schemas.openxmlformats.org/officeDocument/2006/relationships/slide" Target="/ppt/slides/slide13.xml" Id="Rf65c790ca58d465e"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Entzündungsweg mit Knochenverlust bei Mäusen verbunden</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Mäuse, denen ein wichtiger Entzündungsrezeptor fehlte, hatten weniger Knochenverlust durch eine Wurzelkanalinfektion, was darauf hindeutet, dass ein spezifischer Signalweg den Schaden antreibt.</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Studienübersicht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Forscher infizierten die Wurzelkanäle von Mäusen, um eine apikale Parodontitis zu verursachen. Sie verglichen 50 Mäuse, denen genetisch der TNF-α-Rezeptor 1 fehlte (TNFR1-/-), mit 50 normalen Mäusen. Sie maßen Entzündung und Knochenverlust über 7, 14, 28 und 42 Tage mit verschiedenen Labortechniken.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Wichtigste Ergebnisse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TNFR1-/- Mäuse hatten weniger Immunzellen (Neutrophile) an den Tagen 14, 28 und 42.
  Die Fläche und das Volumen des Knochenschadens waren bei TNFR1-/- Mäusen an Tag 42 kleiner.
  TNFR1-/- Mäuse hatten weniger knochenzerstörende Zellen (Osteoklasten) an den Tagen 14 und 42.
  TNFR1-/- Mäuse zeigten geringere Spiegel mehrerer Proteine, die mit Knochenabbau in Verbindung stehen (CTSK, MMP-9, COX-2).
  RANKL, ein Signal für Knochenverlust, war bei TNFR1-/- Mäusen an den Tagen 14 und 42 niedriger.
  Es wurden keine unerwünschten Ereignisse berichtet.
  ℹ️Mäuse ohne den TNF-α-Rezeptor 1 zeigten nach einer Wurzelkanalinfektion weniger Entzündung und Knochenverlust. Dies deutet darauf hin, dass dieser spezifische Signalweg eine Schlüsselrolle bei den Schäden spielt. Die Studie maß Marker des K…</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Studie vs. Behauptung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Studie testete, ob die Blockierung des TNF-α-TNFR1-Signalwegs Knochenverlust bei Mäusen mit Wurzelkanalinfektionen reduziert. Sie stellt keine breitere gesundheitliche Behauptung für Menschen auf.</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sie NICHT zeigt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Sie zeigt nicht, dass dies auf Menschen zutrifft.
  Sie hat nicht die Lebensdauer oder die allgemeine Gesundheit gemessen.
  Sie hat keine Behandlungen getestet, sondern nur die genetische Deletion.
  Langzeiteffekte über 42 Tage hinaus wurden nicht untersucht.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Evidenzgrad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Eine Tierstudie an Mäusen.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Vertrauensindikator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 Sehr gering für Menschen — Tierstudien übertragen sich oft nicht auf den Menschen.</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Vertrauensstufe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Vertrauensstufe: Frühe Phase · Nur Tiere. Das bedeutet, dass die Ergebnisse vielversprechend sind, aber die Evidenz beim Menschen nicht etabliert ist. Ergebnisse von Mäusen lassen sich oft nicht auf Menschen übertragen.
Dies ist eine frühe Tierforschung, keine Behandlung für Menschen.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Einschränkungen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Tierstudie – Ergebnisse möglicherweise nicht auf den Menschen übertragbar.
  Kurze Dauer von 42 Tagen.
  Einzelstudie ohne Reproduktion.
  Genetische Deletion ist nicht dasselbe wie eine medikamentöse Behandlung.</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Offene Fragen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Würde das Blockieren dieses Signalwegs mit einem Medikament denselben Effekt haben?
  Funktioniert dieser Signalweg beim Menschen auf die gleiche Weise?
  Gibt es langfristige Sicherheitsbedenken bei der Blockierung dieses Signalwegs?</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Ihr Aktionsplan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Verstehen Sie, dass dies eine frühe Tierforschung ist, keine Behandlung für den Menschen.
  ✅ Versuchen Sie nicht, diesen Signalweg selbst zu blockieren.
  ✅ Besprechen Sie alle Bedenken bezüglich Wurzelkanalinfektionen mit Ihrem Zahnarzt.
  ✅ Ein bewährter Plan für den Menschen existiert noch nicht.</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Fazit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Diese Mausstudie deutet darauf hin, dass ein spezifischer Entzündungssignalweg den Knochenverlust nach einer Wurzelkanalinfektion antreibt, jedoch fehlen Belege beim Menschen.
Diese Zusammenfassung dient nur der allgemeinen Information und ist kein medizinischer Rat. Sprechen Sie mit einem qualifizierten Fachmann, bevor Sie etwas an Ihrer Gesundheit ändern.</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TNF-α-TNFR1 Signaling Mediates Inflammation and Bone Resorption in Apical Periodontitis. Journal of Endodontics. 2023 PubMed</a:t>
            </a:r>
          </a:p>
        </p:txBody>
      </p:sp>
    </p:spTree>
  </p:cSld>
  <p:clrMapOvr>
    <a:masterClrMapping xmlns:a="http://schemas.openxmlformats.org/drawingml/2006/main"/>
  </p:clrMapOvr>
</p:sld>
</file>