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43ecb5639cd4b6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e3b2e3671a2042a6"/>
    <p:sldId xmlns:r="http://schemas.openxmlformats.org/officeDocument/2006/relationships" id="257" r:id="Rc3b75f6b772249d1"/>
    <p:sldId xmlns:r="http://schemas.openxmlformats.org/officeDocument/2006/relationships" id="258" r:id="R6ffec3f39a9f4fc9"/>
    <p:sldId xmlns:r="http://schemas.openxmlformats.org/officeDocument/2006/relationships" id="259" r:id="R74ec7bf20c894e8f"/>
    <p:sldId xmlns:r="http://schemas.openxmlformats.org/officeDocument/2006/relationships" id="260" r:id="R9c4128d7dd584925"/>
    <p:sldId xmlns:r="http://schemas.openxmlformats.org/officeDocument/2006/relationships" id="261" r:id="R258ce38e1ec841bf"/>
    <p:sldId xmlns:r="http://schemas.openxmlformats.org/officeDocument/2006/relationships" id="262" r:id="Rf53495c96bce4087"/>
    <p:sldId xmlns:r="http://schemas.openxmlformats.org/officeDocument/2006/relationships" id="263" r:id="R5d10fecea7f64fbb"/>
    <p:sldId xmlns:r="http://schemas.openxmlformats.org/officeDocument/2006/relationships" id="264" r:id="R1840ef6cb6b94914"/>
    <p:sldId xmlns:r="http://schemas.openxmlformats.org/officeDocument/2006/relationships" id="265" r:id="Rb91cd68cd09a4127"/>
    <p:sldId xmlns:r="http://schemas.openxmlformats.org/officeDocument/2006/relationships" id="266" r:id="R277c239c95be4bbe"/>
    <p:sldId xmlns:r="http://schemas.openxmlformats.org/officeDocument/2006/relationships" id="267" r:id="Rda60b05278eb4ea3"/>
    <p:sldId xmlns:r="http://schemas.openxmlformats.org/officeDocument/2006/relationships" id="268" r:id="R892f841ce43b4d45"/>
    <p:sldId xmlns:r="http://schemas.openxmlformats.org/officeDocument/2006/relationships" id="269" r:id="Rf268529c42154419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e3b2e3671a2042a6" /><Relationship Type="http://schemas.openxmlformats.org/officeDocument/2006/relationships/slide" Target="/ppt/slides/slide2.xml" Id="Rc3b75f6b772249d1" /><Relationship Type="http://schemas.openxmlformats.org/officeDocument/2006/relationships/slide" Target="/ppt/slides/slide3.xml" Id="R6ffec3f39a9f4fc9" /><Relationship Type="http://schemas.openxmlformats.org/officeDocument/2006/relationships/slide" Target="/ppt/slides/slide4.xml" Id="R74ec7bf20c894e8f" /><Relationship Type="http://schemas.openxmlformats.org/officeDocument/2006/relationships/slide" Target="/ppt/slides/slide5.xml" Id="R9c4128d7dd584925" /><Relationship Type="http://schemas.openxmlformats.org/officeDocument/2006/relationships/slide" Target="/ppt/slides/slide6.xml" Id="R258ce38e1ec841bf" /><Relationship Type="http://schemas.openxmlformats.org/officeDocument/2006/relationships/slide" Target="/ppt/slides/slide7.xml" Id="Rf53495c96bce4087" /><Relationship Type="http://schemas.openxmlformats.org/officeDocument/2006/relationships/slide" Target="/ppt/slides/slide8.xml" Id="R5d10fecea7f64fbb" /><Relationship Type="http://schemas.openxmlformats.org/officeDocument/2006/relationships/slide" Target="/ppt/slides/slide9.xml" Id="R1840ef6cb6b94914" /><Relationship Type="http://schemas.openxmlformats.org/officeDocument/2006/relationships/slide" Target="/ppt/slides/slide10.xml" Id="Rb91cd68cd09a4127" /><Relationship Type="http://schemas.openxmlformats.org/officeDocument/2006/relationships/slide" Target="/ppt/slides/slide11.xml" Id="R277c239c95be4bbe" /><Relationship Type="http://schemas.openxmlformats.org/officeDocument/2006/relationships/slide" Target="/ppt/slides/slide12.xml" Id="Rda60b05278eb4ea3" /><Relationship Type="http://schemas.openxmlformats.org/officeDocument/2006/relationships/slide" Target="/ppt/slides/slide13.xml" Id="R892f841ce43b4d45" /><Relationship Type="http://schemas.openxmlformats.org/officeDocument/2006/relationships/slide" Target="/ppt/slides/slide14.xml" Id="Rf268529c42154419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Epilepsia Infantil Vinculada a Parkinsonismo Posterior em Alguns Casos Genéticos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revisão descobre que algumas crianças com epilepsia, especialmente com problemas de desenvolvimento, podem desenvolver parkinsonismo mais tarde na vida.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Introdução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Esta revisão investigou se a epilepsia na infância, particularmente formas graves com problemas de desenvolvimento, pode ser seguida por Parkinsonismo (um distúrbio do movimento) mais tarde na vida. A questão é importante porque a detecção precoce pode ajudar aqueles em risco.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O que o estudo fez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pesquisadores revisaram a literatura médica sobre condições genéticas que causam tanto epilepsia na infância quanto parkinsonismo na adolescência ou início da vida adulta. Eles examinaram padrões de epilepsia, problemas de desenvolvimento e distúrbios do movimento. O estudo é uma revisão de relatos de casos e estudos humanos existentes.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O que foi encontrado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Até 10–15% das pessoas com parkinsonismo de início precoce também apresentavam epilepsia.Vários padrões foram identificados: parkinsonismo após epilepsia infantil grave com problemas de desenvolvimento, após condições sindrômicas com convulsões ou após acúmulo de ferro no cérebro.Em alguns casos, a epilepsia infantil era leve e bem controlada antes do aparecimento do parkinsonismo entre os 10 e 30 anos de idade.Deficiência intelectual ou atraso no desenvolvimento era comum naqueles que mais tarde desenvolveram parkinsonismo.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O que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Esta revisão sugere que, em certas condições genéticas, a epilepsia infantil pode ser um sinal precoce de um distúrbio mais amplo que posteriormente inclui parkinsonismo. A ligação é baseada em padrões observados, não em causa comprovada. O estudo não estabelece o quão comum é essa progressão no geral.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Estudo vs. alegação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estudo revisou associações entre epilepsia infantil e parkinsonismo posterior em condições genéticas específicas. Ele não alega que toda epilepsia infantil leva ao parkinsonismo.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a epilepsia causa parkinsonismo.Não testou se o tratamento da epilepsia previne o parkinsonismo.Não se aplica à maioria das crianças com epilepsia.Os resultados de longo prazo não foram medidos de forma controlada.ℹ️Nível de evidência: Uma revisão de estudos observacionais humanos.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📉 Indicador de confiança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Confiança: Baixa a moderada — baseada em uma revisão de relatos de casos e associações.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🔒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Nível de confiança: Moderado. Este é um estudo observacional humano — mostra associação, não prova de causa. As descobertas são baseadas em casos publicados, não em um experimento controlado.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É uma revisão, não um novo estudo com dados próprios.Depende de casos publicados, que podem não representar todos os pacientes.Não pode estabelecer causa e efeito.O número de casos revisados não é especificado.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Perguntas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Com que frequência a epilepsia infantil leva ao parkinsonismo na população em geral?A intervenção precoce pode mudar o risco?Quais testes genéticos específicos poderiam identificar crianças em risco?💡Dica: Se você ou uma criança tem epilepsia com atrasos no desenvolvimento, discuta o monitoramento de longo prazo com um neurologista.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✅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Se você ou uma criança tem epilepsia com atrasos no desenvolvimento, discuta o monitoramento de longo prazo com um neurologista.✅ Pergunte sobre testes genéticos se houver histórico familiar de distúrbios do movimento.✅ Mantenha-se informado sobre novas pesquisas sobre essa ligação.✅ Não presuma que a epilepsia infantil levará ao Parkinsonismo — a maioria dos casos não leva.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Em algumas condições genéticas, a epilepsia infantil pode ser um marcador precoce para o Parkinsonismo posterior, mas isso não é comum e requer mais estudos.Este resumo é apenas para informação geral e não constitui aconselhamento médico. Consulte um profissional qualificado antes de alterar qualquer aspecto da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📄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Pediatric-Onset Epilepsy and Developmental Epileptic Encephalopathies Followed by Early-Onset Parkinsonism.. International journal of molecular sciences. 2023 PubMed</a:t>
            </a:r>
          </a:p>
        </p:txBody>
      </p:sp>
    </p:spTree>
  </p:cSld>
  <p:clrMapOvr>
    <a:masterClrMapping xmlns:a="http://schemas.openxmlformats.org/drawingml/2006/main"/>
  </p:clrMapOvr>
</p:sld>
</file>