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f06d006d737241be"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e76773162608455b"/>
    <p:sldId xmlns:r="http://schemas.openxmlformats.org/officeDocument/2006/relationships" id="257" r:id="Rfedc813d58b14d15"/>
    <p:sldId xmlns:r="http://schemas.openxmlformats.org/officeDocument/2006/relationships" id="258" r:id="R5e50b26b39954c62"/>
    <p:sldId xmlns:r="http://schemas.openxmlformats.org/officeDocument/2006/relationships" id="259" r:id="R7c112f9cfdae4c81"/>
    <p:sldId xmlns:r="http://schemas.openxmlformats.org/officeDocument/2006/relationships" id="260" r:id="R306ff2c43b7043bc"/>
    <p:sldId xmlns:r="http://schemas.openxmlformats.org/officeDocument/2006/relationships" id="261" r:id="R9b171b5959314807"/>
    <p:sldId xmlns:r="http://schemas.openxmlformats.org/officeDocument/2006/relationships" id="262" r:id="Radfb84f7cfa347ed"/>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e76773162608455b" /><Relationship Type="http://schemas.openxmlformats.org/officeDocument/2006/relationships/slide" Target="/ppt/slides/slide2.xml" Id="Rfedc813d58b14d15" /><Relationship Type="http://schemas.openxmlformats.org/officeDocument/2006/relationships/slide" Target="/ppt/slides/slide3.xml" Id="R5e50b26b39954c62" /><Relationship Type="http://schemas.openxmlformats.org/officeDocument/2006/relationships/slide" Target="/ppt/slides/slide4.xml" Id="R7c112f9cfdae4c81" /><Relationship Type="http://schemas.openxmlformats.org/officeDocument/2006/relationships/slide" Target="/ppt/slides/slide5.xml" Id="R306ff2c43b7043bc" /><Relationship Type="http://schemas.openxmlformats.org/officeDocument/2006/relationships/slide" Target="/ppt/slides/slide6.xml" Id="R9b171b5959314807" /><Relationship Type="http://schemas.openxmlformats.org/officeDocument/2006/relationships/slide" Target="/ppt/slides/slide7.xml" Id="Radfb84f7cfa347ed"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Ernährungsumstellung könnte biologische Alterung bei älteren Erwachsenen verlangsamen</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Eine 4-wöchige Ernährungsumstellung veränderte Marker für das biologische Alter bei Erwachsenen von 65-75 Jahren, was darauf hindeutet, dass die Ernährung das Altern beeinflussen kann.</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Einführung</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Das Altern wird von der Ernährung beeinflusst, die den körperlichen Verfall beschleunigen oder verlangsamen kann. Diese Studie untersuchte, ob eine Änderung der Proteinquelle und der Kohlenhydrate das biologische Alter – ein Maß dafür, wie gut der Körper funktioniert – bei älteren Erwachsenen beeinflussen kann.</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die Studie tat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Forscher analysierten Daten von 104 Erwachsenen im Alter von 65-75 Jahren. Die Teilnehmer wurden nach dem Zufallsprinzip einer von vier Diäten für 4 Wochen zugewiesen: omnivor (fleischessend) mit hohem Fettgehalt, omnivor mit hohem Kohlenhydratgehalt, semi-vegetarisch mit hohem Fettgehalt oder semi-vegetarisch mit hohem Kohlenhydratgehalt. Sie maßen das biologische Alter mit einer Methode namens Klemera-Doubal-Methode, die Blutmarker verwendet, um zu schätzen, wie alt der Körper erscheint.</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Was sie fand</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Menschen mit der omnivoren fettreichen Diät, die ihrer üblichen Ernährung ähnelte, zeigten keine Veränderung des biologischen Alters.Im Vergleich zu dieser Gruppe hatten diejenigen mit der omnivoren kohlenhydratreichen Diät eine signifikante Reduktion des biologischen Alters.Die semi-vegetarischen Gruppen (sowohl fettreich als auch kohlenhydratreich) zeigten ebenfalls Reduktionen des biologischen Alters, obwohl nicht alle statistisch signifikant waren.Diese Veränderungen traten innerhalb von nur 4 Wochen auf, was darauf hindeutet, dass die Ernährung schnell Marker für das biologische Alter beeinflussen kann.</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Wie viel man dem vertrauen kann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 ist eine randomisierte kontrollierte Studie, ein starkes Design für eine einzelne Humanstudie, was eine 'Gute' Vertrauensstufe verdient. Die Studie dauerte jedoch nur 4 Wochen, daher wissen wir nicht, ob diese Veränderungen anhalten oder das Krankheitsrisiko verringern. Außerdem könnten die Veränderungen kurzfristige Reaktionen auf die Ernährung widerspiegeln, nicht eine echte Umkehrung des Alterns.</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Ihr Aktionsplan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Erwägen Sie, die Kohlenhydrate in Ihrer Ernährung zu erhöhen, da die Studie herausfand, dass dies mit einem niedrigeren biologischen Alter verbunden war.Versuchen Sie, mehr pflanzliche Mahlzeiten einzubauen, da semi-vegetarische Diäten ähnliche Vorteile zeigten.Wenn Sie über 65 sind, sprechen Sie mit einem Fachmann darüber, wie Ernährungsumstellungen Ihre Gesundheit beeinflussen könnten.Denken Sie daran, dies ist eine kurzfristige Studie; langfristige Auswirkungen sind unbekannt.Diese Zusammenfassung dient nur der allgemeinen Information und ist keine medizinische Beratung. Sprechen Sie mit einem qualifizierten Fachmann, bevor Sie etwas an Ihrer Gesundheit ändern.</a:t>
            </a:r>
          </a:p>
        </p:txBody>
      </p:sp>
    </p:spTree>
  </p:cSld>
  <p:clrMapOvr>
    <a:masterClrMapping xmlns:a="http://schemas.openxmlformats.org/drawingml/2006/main"/>
  </p:clrMapOvr>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Quelle</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Kurzzeitige Ernährungsumstellung verändert physiologische Profile, die für das Altern relevant sind. Aging cell. 2026 PubMed</a:t>
            </a:r>
          </a:p>
        </p:txBody>
      </p:sp>
    </p:spTree>
  </p:cSld>
  <p:clrMapOvr>
    <a:masterClrMapping xmlns:a="http://schemas.openxmlformats.org/drawingml/2006/main"/>
  </p:clrMapOvr>
</p:sld>
</file>