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04a3761db564b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ce38aaf7a62d479f"/>
    <p:sldId xmlns:r="http://schemas.openxmlformats.org/officeDocument/2006/relationships" id="257" r:id="Rac388fba42594790"/>
    <p:sldId xmlns:r="http://schemas.openxmlformats.org/officeDocument/2006/relationships" id="258" r:id="R2da2c96f25154e83"/>
    <p:sldId xmlns:r="http://schemas.openxmlformats.org/officeDocument/2006/relationships" id="259" r:id="R1dc8f89aaa414df6"/>
    <p:sldId xmlns:r="http://schemas.openxmlformats.org/officeDocument/2006/relationships" id="260" r:id="R9dd3c5172eda4d9e"/>
    <p:sldId xmlns:r="http://schemas.openxmlformats.org/officeDocument/2006/relationships" id="261" r:id="Ref14356afde14c7b"/>
    <p:sldId xmlns:r="http://schemas.openxmlformats.org/officeDocument/2006/relationships" id="262" r:id="R42267303445044ee"/>
    <p:sldId xmlns:r="http://schemas.openxmlformats.org/officeDocument/2006/relationships" id="263" r:id="R6c96b6fed17548a4"/>
    <p:sldId xmlns:r="http://schemas.openxmlformats.org/officeDocument/2006/relationships" id="264" r:id="R0c259e1f74804e99"/>
    <p:sldId xmlns:r="http://schemas.openxmlformats.org/officeDocument/2006/relationships" id="265" r:id="Rb2a581f96ef34fda"/>
    <p:sldId xmlns:r="http://schemas.openxmlformats.org/officeDocument/2006/relationships" id="266" r:id="Rbba334d5ae994f58"/>
    <p:sldId xmlns:r="http://schemas.openxmlformats.org/officeDocument/2006/relationships" id="267" r:id="R44ed3e491a754a41"/>
    <p:sldId xmlns:r="http://schemas.openxmlformats.org/officeDocument/2006/relationships" id="268" r:id="Rfbf5fada7fd2491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ce38aaf7a62d479f" /><Relationship Type="http://schemas.openxmlformats.org/officeDocument/2006/relationships/slide" Target="/ppt/slides/slide2.xml" Id="Rac388fba42594790" /><Relationship Type="http://schemas.openxmlformats.org/officeDocument/2006/relationships/slide" Target="/ppt/slides/slide3.xml" Id="R2da2c96f25154e83" /><Relationship Type="http://schemas.openxmlformats.org/officeDocument/2006/relationships/slide" Target="/ppt/slides/slide4.xml" Id="R1dc8f89aaa414df6" /><Relationship Type="http://schemas.openxmlformats.org/officeDocument/2006/relationships/slide" Target="/ppt/slides/slide5.xml" Id="R9dd3c5172eda4d9e" /><Relationship Type="http://schemas.openxmlformats.org/officeDocument/2006/relationships/slide" Target="/ppt/slides/slide6.xml" Id="Ref14356afde14c7b" /><Relationship Type="http://schemas.openxmlformats.org/officeDocument/2006/relationships/slide" Target="/ppt/slides/slide7.xml" Id="R42267303445044ee" /><Relationship Type="http://schemas.openxmlformats.org/officeDocument/2006/relationships/slide" Target="/ppt/slides/slide8.xml" Id="R6c96b6fed17548a4" /><Relationship Type="http://schemas.openxmlformats.org/officeDocument/2006/relationships/slide" Target="/ppt/slides/slide9.xml" Id="R0c259e1f74804e99" /><Relationship Type="http://schemas.openxmlformats.org/officeDocument/2006/relationships/slide" Target="/ppt/slides/slide10.xml" Id="Rb2a581f96ef34fda" /><Relationship Type="http://schemas.openxmlformats.org/officeDocument/2006/relationships/slide" Target="/ppt/slides/slide11.xml" Id="Rbba334d5ae994f58" /><Relationship Type="http://schemas.openxmlformats.org/officeDocument/2006/relationships/slide" Target="/ppt/slides/slide12.xml" Id="R44ed3e491a754a41" /><Relationship Type="http://schemas.openxmlformats.org/officeDocument/2006/relationships/slide" Target="/ppt/slides/slide13.xml" Id="Rfbf5fada7fd2491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Escada de Jacó: Uma Descida à Realidade Fragmentada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O filme de terror de Adrian Lyne de 1990 usa edição e som desorientadores para puxar os espectadores para a mente quebrada de um soldado.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Ano: 1990
Diretor: Adrian Lyne
Gênero: Terror psicológico
Elenco principal: Tim Robbins, Elizabeth Peña, Danny Aiello, Matt Craven
Duração: 113 minutos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🎬 Enredo e Premissa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Jacob Singer é um veterano do Vietnã que vive em Nova York. Ele trabalha como carteiro. Tem uma namorada, um passado e uma coleção crescente de alucinações. Rostos se distorcem. Salas mudam. O tempo se repete. O filme acompanha Jacob enquanto ele tenta entender o que está acontecendo consigo — e se algo disso é real.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🎥 Cinematografia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Adrian Lyne usa a câmera como um sistema nervoso. Panorâmicas rápidas. Close-ups instáveis. Dissoluções que fundem uma cena na próxima sem aviso. A edição não apenas mostra a confusão de Jacob — ela força o espectador a senti-la. Você não consegue se estabelecer em uma cena antes que ela se transforme. O efeito não é chamativo. É profundamente desconfortável.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⚔️ O Vietnã como Ferida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não mostra combate por muito tempo. Em vez disso, trata a Guerra do Vietnã como uma fonte de trauma que continua sangrando no presente. As memórias de Jacob chegam como fragmentos: um lampejo de selva, um grito, um corpo. A guerra não é recriada. Ela é sentida.
ℹ️O horror vem do que a mente faz com a memória, não da memória em si.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🏥 Design de Produção que Parece Errado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As cenas do hospital se destacam. As paredes são brancas demais. Os corredores se estendem demais. A luz é plana e fria. Este não é um hospital real. É um espaço projetado para parecer um pesadelo que outra pessoa está tendo.
O contraste com o apartamento comum de Jacob torna a mudança mais perturbadora. O filme se move entre o familiar e o impossível sem aviso.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Tim Robbins como um Homem se Desfazendo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Robbins não interpreta Jacob como herói ou vítima. Ele o interpreta como cansado. Sua voz permanece baixa. Seus movimentos, lentos. Mesmo quando o mundo ao seu redor se torna absurdo, ele reage com exaustão, não com choque.
Essa contenção faz o horror parecer merecido. Se Jacob gritasse a cada visão, o filme perderia seu impacto. Sua confusão silenciosa é o que faz o terror funcionar.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O Que Ainda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 sequência da alucinação no metrô continua genuinamente perturbadora.
✅ As escolhas de edição ainda parecem radicais, não datadas.
✅ A atuação de Robbins ancora o caos.
✅ O design de som — especialmente o rugido do trem e os silêncios súbitos — cria tensão sem música.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O Que Envelheceu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Alguns efeitos visuais parecem composição do início dos anos 90. Os rostos demoníacos, embora assustadores em conceito, às vezes parecem máscaras de borracha. A seção intermediária do filme repete o mesmo padrão — alucinação, confusão, recuperação — sem adicionar muita informação nova.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A Pergunta Central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filme pergunta: O que acontece quando uma mente não pode confiar nos próprios sentidos? A luta de Jacob não é contra um monstro ou vilão. É contra a própria percepção. O filme não responde se o que ele vê é real. Mostra apenas o que custa a ele continuar olhando.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🎯 Um Filme Que Se Recusa a Explicar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Jacob's Ladder não oferece uma resolução clara. Oferece uma experiência. O filme confia que o espectador suportará o desconforto, as perguntas sem resposta, as imagens que não se encaixam.
Essa confiança é o que torna o filme digno de ser assistido — mesmo quando as respostas nunca vêm.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Stay: A Mind That Refuses to Stay Still - Outro thriller psicológico onde a realidade se dobra e um psiquiatra perde o controle do que é real.
The Forgotten: When Memory Becomes a Battlefield - Uma mãe luta contra uma conspiração que altera a realidade, explorando memória e perda de confiança na própria mente.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Jacob's Ladder (1990 film) Wikipedia
Facts TMDB</a:t>
            </a:r>
          </a:p>
        </p:txBody>
      </p:sp>
    </p:spTree>
  </p:cSld>
  <p:clrMapOvr>
    <a:masterClrMapping xmlns:a="http://schemas.openxmlformats.org/drawingml/2006/main"/>
  </p:clrMapOvr>
</p:sld>
</file>