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e84d3017f944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Id1"/>
  </p:sldMasterIdLst>
  <p:sldIdLst>
    <p:sldId xmlns:r="http://schemas.openxmlformats.org/officeDocument/2006/relationships" id="256" r:id="Rfc33f1a9fb004337"/>
    <p:sldId xmlns:r="http://schemas.openxmlformats.org/officeDocument/2006/relationships" id="257" r:id="Ra44f7d4216034098"/>
    <p:sldId xmlns:r="http://schemas.openxmlformats.org/officeDocument/2006/relationships" id="258" r:id="R74ac7e728a3e41ea"/>
    <p:sldId xmlns:r="http://schemas.openxmlformats.org/officeDocument/2006/relationships" id="259" r:id="R3a65b9d2b1e34317"/>
    <p:sldId xmlns:r="http://schemas.openxmlformats.org/officeDocument/2006/relationships" id="260" r:id="R20b73ee562964791"/>
    <p:sldId xmlns:r="http://schemas.openxmlformats.org/officeDocument/2006/relationships" id="261" r:id="R70ef66bbed994c9b"/>
    <p:sldId xmlns:r="http://schemas.openxmlformats.org/officeDocument/2006/relationships" id="262" r:id="Rbbafbaa983c04ca2"/>
  </p:sldIdLst>
  <p:sldSz cx="12192000" cy="6858000" type="screen16x9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slide" Target="/ppt/slides/slide1.xml" Id="Rfc33f1a9fb004337" /><Relationship Type="http://schemas.openxmlformats.org/officeDocument/2006/relationships/slide" Target="/ppt/slides/slide2.xml" Id="Ra44f7d4216034098" /><Relationship Type="http://schemas.openxmlformats.org/officeDocument/2006/relationships/slide" Target="/ppt/slides/slide3.xml" Id="R74ac7e728a3e41ea" /><Relationship Type="http://schemas.openxmlformats.org/officeDocument/2006/relationships/slide" Target="/ppt/slides/slide4.xml" Id="R3a65b9d2b1e34317" /><Relationship Type="http://schemas.openxmlformats.org/officeDocument/2006/relationships/slide" Target="/ppt/slides/slide5.xml" Id="R20b73ee562964791" /><Relationship Type="http://schemas.openxmlformats.org/officeDocument/2006/relationships/slide" Target="/ppt/slides/slide6.xml" Id="R70ef66bbed994c9b" /><Relationship Type="http://schemas.openxmlformats.org/officeDocument/2006/relationships/slide" Target="/ppt/slides/slide7.xml" Id="Rbbafbaa983c04c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slideMasters/theme/theme1.xml" Id="rI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</p:sldLayoutIdLst>
  <p:txStyles>
    <p:titleStyle/>
    <p:bodyStyle/>
    <p:otherStyle/>
  </p:txStyles>
</p:sldMaster>
</file>

<file path=ppt/slideMasters/theme/theme1.xml><?xml version="1.0" encoding="utf-8"?>
<a:theme xmlns:a="http://schemas.openxmlformats.org/drawingml/2006/main" name="GabGregori Theme">
  <a:themeElements>
    <a:clrScheme name="GabGregori">
      <a:dk1>
        <a:srgbClr val="143259"/>
      </a:dk1>
      <a:lt1>
        <a:srgbClr val="FFFFFF"/>
      </a:lt1>
      <a:dk2>
        <a:srgbClr val="2C3E50"/>
      </a:dk2>
      <a:lt2>
        <a:srgbClr val="F2F7FB"/>
      </a:lt2>
      <a:accent1>
        <a:srgbClr val="3071F2"/>
      </a:accent1>
      <a:accent2>
        <a:srgbClr val="89C2D9"/>
      </a:accent2>
      <a:accent3>
        <a:srgbClr val="CAF2C9"/>
      </a:accent3>
      <a:accent4>
        <a:srgbClr val="418EF2"/>
      </a:accent4>
      <a:accent5>
        <a:srgbClr val="5A6A7E"/>
      </a:accent5>
      <a:accent6>
        <a:srgbClr val="E8EDF5"/>
      </a:accent6>
      <a:hlink>
        <a:srgbClr val="3071F2"/>
      </a:hlink>
      <a:folHlink>
        <a:srgbClr val="418EF2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>
          <a:gsLst/>
        </a:gradFill>
        <a:gradFill>
          <a:gsLst/>
        </a:gra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gradFill>
          <a:gsLst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43259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title"/>
          <p:cNvSpPr txBox="1"/>
          <p:nvPr/>
        </p:nvSpPr>
        <p:spPr>
          <a:xfrm xmlns:a="http://schemas.openxmlformats.org/drawingml/2006/main">
            <a:off x="686000" y="1600000"/>
            <a:ext cx="10820000" cy="2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4000" b="1" dirty="0">
                <a:solidFill>
                  <a:srgbClr val="FFFFFF"/>
                </a:solidFill>
                <a:latin typeface="+mj-lt"/>
              </a:rPr>
              <a:t>Espermidina e Saúde do Cérebro: O Que a Ciência Diz</a:t>
            </a:r>
          </a:p>
        </p:txBody>
      </p:sp>
      <p:sp>
        <p:nvSpPr>
          <p:cNvPr id="4" name="line"/>
          <p:cNvSpPr/>
          <p:nvPr/>
        </p:nvSpPr>
        <p:spPr>
          <a:xfrm xmlns:a="http://schemas.openxmlformats.org/drawingml/2006/main">
            <a:off x="686000" y="3700000"/>
            <a:ext cx="2743200" cy="3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ub"/>
          <p:cNvSpPr txBox="1"/>
          <p:nvPr/>
        </p:nvSpPr>
        <p:spPr>
          <a:xfrm xmlns:a="http://schemas.openxmlformats.org/drawingml/2006/main">
            <a:off x="686000" y="3900000"/>
            <a:ext cx="10820000" cy="1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89C2D9"/>
                </a:solidFill>
                <a:latin typeface="+mj-lt"/>
              </a:rPr>
              <a:t>Uma revisão sugere que a espermidina pode apoiar a saúde do cérebro e a longevidade, mas mais pesquisas são necessárias.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Introdução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A espermidina é um composto natural encontrado no corpo e em alguns alimentos. Esta revisão analisou como a espermidina pode proteger o cérebro e retardar o envelhecimento, ajudando as células a se limparem.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O que o estudo fez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Esta foi uma revisão de estudos existentes, incluindo pesquisas em humanos, animais e células. Ela resumiu o que os cientistas sabem sobre os efeitos da espermidina no cérebro. A revisão focou em como a espermidina pode reduzir a inflamação, prevenir danos nos nervos e apoiar o envelhecimento saudável.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O que foi encontrado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Os níveis de espermidina no cérebro diminuem com a idade, o que pode prejudicar a função cerebral.Tomar espermidina de fora do corpo pode ajudar a tratar doenças cerebrais.A espermidina pode ajudar as células a reciclar partes danificadas (autofagia), o que está ligado a uma vida mais longa.O composto pode reduzir a inflamação e proteger os nervos de danos.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Quanto confiar nisso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Nível de confiança: Moderado. Esta é uma revisão de estudos observacionais em humanos, que podem mostrar associações, mas não causa e efeito. A maior limitação é que a maioria das evidências vem de estudos em animais ou células, não de ensaios diretos em humanos.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Seu plano de ação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Consuma alimentos naturalmente ricos em espermidina, como gérmen de trigo, soja e queijo envelhecido.Inclua uma variedade de frutas, vegetais e grãos integrais em sua dieta para a saúde geral do cérebro.Converse com um médico antes de tomar qualquer suplemento de espermidina, pois sua segurança e eficácia não estão comprovadas.Este resumo é apenas para informação geral e não constitui aconselhamento médico. Consulte um profissional qualificado antes de mudar qualquer aspecto da sua saúde.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Fonte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Spermidine, an autophagy inducer, as a therapeutic strategy in neurological disorders.. Neuropeptides. 2020 PubMed</a:t>
            </a:r>
          </a:p>
        </p:txBody>
      </p:sp>
    </p:spTree>
  </p:cSld>
  <p:clrMapOvr>
    <a:masterClrMapping xmlns:a="http://schemas.openxmlformats.org/drawingml/2006/main"/>
  </p:clrMapOvr>
</p:sld>
</file>