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1ac51daec48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9325b812c6a449b4"/>
    <p:sldId xmlns:r="http://schemas.openxmlformats.org/officeDocument/2006/relationships" id="257" r:id="R51aa651e87b945e7"/>
    <p:sldId xmlns:r="http://schemas.openxmlformats.org/officeDocument/2006/relationships" id="258" r:id="R558356de5a254605"/>
    <p:sldId xmlns:r="http://schemas.openxmlformats.org/officeDocument/2006/relationships" id="259" r:id="R3796acd15b6e495d"/>
    <p:sldId xmlns:r="http://schemas.openxmlformats.org/officeDocument/2006/relationships" id="260" r:id="Rfaaeeeee75874aee"/>
    <p:sldId xmlns:r="http://schemas.openxmlformats.org/officeDocument/2006/relationships" id="261" r:id="R4895837ff3a34fc4"/>
    <p:sldId xmlns:r="http://schemas.openxmlformats.org/officeDocument/2006/relationships" id="262" r:id="Rbddb79ca252e405f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9325b812c6a449b4" /><Relationship Type="http://schemas.openxmlformats.org/officeDocument/2006/relationships/slide" Target="/ppt/slides/slide2.xml" Id="R51aa651e87b945e7" /><Relationship Type="http://schemas.openxmlformats.org/officeDocument/2006/relationships/slide" Target="/ppt/slides/slide3.xml" Id="R558356de5a254605" /><Relationship Type="http://schemas.openxmlformats.org/officeDocument/2006/relationships/slide" Target="/ppt/slides/slide4.xml" Id="R3796acd15b6e495d" /><Relationship Type="http://schemas.openxmlformats.org/officeDocument/2006/relationships/slide" Target="/ppt/slides/slide5.xml" Id="Rfaaeeeee75874aee" /><Relationship Type="http://schemas.openxmlformats.org/officeDocument/2006/relationships/slide" Target="/ppt/slides/slide6.xml" Id="R4895837ff3a34fc4" /><Relationship Type="http://schemas.openxmlformats.org/officeDocument/2006/relationships/slide" Target="/ppt/slides/slide7.xml" Id="Rbddb79ca252e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Espermidina em camundongos: um composto natural que retarda o envelhecimento?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Uma revisão de estudos com animais sugere que a espermidina pode prolongar a vida e retardar doenças relacionadas à idade, mas faltam evidências em humanos.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À medida que envelhecemos, nossas células se deterioram gradualmente. Pesquisadores buscam compostos naturais que possam desacelerar esse processo. A espermidina, uma substância encontrada em muitos alimentos, mostrou-se promissora em animais, prolongando a vida e reduzindo doenças relacionadas à idade.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o estudo fez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Esta revisão analisou vários estudos com animais sobre espermidina. Os estudos incluíram fungos, vermes, moscas e camundongos. Os pesquisadores mediram a expectativa de vida e sinais de condições relacionadas à idade, como doenças cardíacas e declínio cerebral. O objetivo era entender como a espermidina funciona a nível celular.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foi encontrado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A espermidina prolongou a vida de fungos, vermes, moscas e camundongos.Em camundongos, retardou o aparecimento de doenças relacionadas à idade, como doenças cardiovasculares e neurodegeneração.O composto parece funcionar desencadeando um processo de limpeza celular chamado autofagia.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Quanto confiar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Nível de confiança: Estágio inicial · Apenas animais. Esta é uma revisão de estudos com animais, então os resultados podem não se aplicar a humanos. A maior limitação é que todas as evidências vêm de organismos não humanos, e ensaios clínicos em humanos são necessários para confirmar quaisquer benefícios.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Seu plano de ação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Coma alimentos naturalmente ricos em espermidina, como gérmen de trigo, soja e queijo curado, como parte de uma dieta equilibrada.Mantenha um estilo de vida saudável com exercícios regulares e sono, que também apoiam a saúde celular.Não tome suplementos de espermidina sem orientação profissional, pois as doses seguras para humanos não estão estabelecidas.Este resumo é apenas para informação geral e não constitui aconselhamento médico. Consulte um profissional qualificado antes de alterar qualquer coisa relacionada à sua saúde.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Fonte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Mechanisms of spermidine-induced autophagy and geroprotection.. Nature aging. 2022 PubMed</a:t>
            </a:r>
          </a:p>
        </p:txBody>
      </p:sp>
    </p:spTree>
  </p:cSld>
  <p:clrMapOvr>
    <a:masterClrMapping xmlns:a="http://schemas.openxmlformats.org/drawingml/2006/main"/>
  </p:clrMapOvr>
</p:sld>
</file>