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ca59e716a1d944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7ac75aa959864a66"/>
    <p:sldId xmlns:r="http://schemas.openxmlformats.org/officeDocument/2006/relationships" id="257" r:id="R9f33c6472b334c3b"/>
    <p:sldId xmlns:r="http://schemas.openxmlformats.org/officeDocument/2006/relationships" id="258" r:id="R9fe4699554604ede"/>
    <p:sldId xmlns:r="http://schemas.openxmlformats.org/officeDocument/2006/relationships" id="259" r:id="Rc293ced8f3ae4a46"/>
    <p:sldId xmlns:r="http://schemas.openxmlformats.org/officeDocument/2006/relationships" id="260" r:id="Rcb34262a91f7470a"/>
    <p:sldId xmlns:r="http://schemas.openxmlformats.org/officeDocument/2006/relationships" id="261" r:id="R59e7784045ae438e"/>
    <p:sldId xmlns:r="http://schemas.openxmlformats.org/officeDocument/2006/relationships" id="262" r:id="R5c0bf53d0df747aa"/>
    <p:sldId xmlns:r="http://schemas.openxmlformats.org/officeDocument/2006/relationships" id="263" r:id="Raf22f1328d554bee"/>
    <p:sldId xmlns:r="http://schemas.openxmlformats.org/officeDocument/2006/relationships" id="264" r:id="Ra31c1c328f394b3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7ac75aa959864a66" /><Relationship Type="http://schemas.openxmlformats.org/officeDocument/2006/relationships/slide" Target="/ppt/slides/slide2.xml" Id="R9f33c6472b334c3b" /><Relationship Type="http://schemas.openxmlformats.org/officeDocument/2006/relationships/slide" Target="/ppt/slides/slide3.xml" Id="R9fe4699554604ede" /><Relationship Type="http://schemas.openxmlformats.org/officeDocument/2006/relationships/slide" Target="/ppt/slides/slide4.xml" Id="Rc293ced8f3ae4a46" /><Relationship Type="http://schemas.openxmlformats.org/officeDocument/2006/relationships/slide" Target="/ppt/slides/slide5.xml" Id="Rcb34262a91f7470a" /><Relationship Type="http://schemas.openxmlformats.org/officeDocument/2006/relationships/slide" Target="/ppt/slides/slide6.xml" Id="R59e7784045ae438e" /><Relationship Type="http://schemas.openxmlformats.org/officeDocument/2006/relationships/slide" Target="/ppt/slides/slide7.xml" Id="R5c0bf53d0df747aa" /><Relationship Type="http://schemas.openxmlformats.org/officeDocument/2006/relationships/slide" Target="/ppt/slides/slide8.xml" Id="Raf22f1328d554bee" /><Relationship Type="http://schemas.openxmlformats.org/officeDocument/2006/relationships/slide" Target="/ppt/slides/slide9.xml" Id="Ra31c1c328f394b3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Estimulação Cerebral para Depressão na Anorexia: Uma Revisão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constatou que a estimulação cerebral pode ajudar na depressão em casos de anorexia, mas são necessários ensaios controlados.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pesquisaram três bases de dados em busca de estudos sobre estimulação cerebral em pessoas com anorexia e depressão. Encontraram 49 estudos de tratamento. A revisão incluiu terapia eletroconvulsiva, estimulação magnética transcraniana repetitiva, estimulação cerebral profunda e estimulação transcraniana por corrente contínua.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Evidências iniciais sugerem que a terapia eletroconvulsiva, a estimulação magnética transcraniana repetitiva e a estimulação cerebral profunda podem ajudar a controlar a depressão na anorexia.
✅ Evidências emergentes sugerem que a estimulação transcraniana por corrente contínua pode aumentar o índice de massa corporal em casos de anorexia grave a extrema.
✅ A revisão aponta a necessidade de melhores formas de medir a gravidade da depressão na anorexia.
✅ São necessários ensaios controlados para estimulação cerebral profunda, terapia eletroconvulsiva e estimulação magnética transcraniana repetitiva.
ℹ️Os achados sugerem que a estimulação cerebral pode ajudar na depressão e no peso na anorexia, mas as evidências são iniciais e baseadas em estudos não controlados. A revisão não estabelece…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a estimulação cerebral cause melhora.
Não mostra segurança ou eficácia a longo prazo.
Não compara a estimulação cerebral com tratamentos padrão.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 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revisão sistemática de escopo de estudos em humanos.
Confiança: Baixa a moderada — baseada em uma revisão de estudos em sua maioria não controlados.
⚠️O nível de confiança é Moderado. Este é um estudo observacional em humanos — mostra associação, não prova de causa. As evidências são preliminares e provêm de estudos sem grupos de controle.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Limitações e questões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Limitações
A maioria dos estudos incluídos não era controlada.
As ferramentas de medição de depressão podem não ser precisas na anorexia.
A revisão não realizou uma meta-análise.
Perguntas em aberto
Os benefícios duram além do período de tratamento?
Quais pacientes respondem melhor a cada tipo de estimulação cerebral?
Existem efeitos colaterais a longo prazo?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Entenda que a estimulação cerebral para anorexia com depressão é experimental.
Discuta quaisquer opções de tratamento com um profissional de saúde qualificado.
Não tente replicar nenhum procedimento de estimulação cerebral por conta própria.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 final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estimulação cerebral pode ajudar na depressão na anorexia, mas são necessárias mais pesquisas controladas antes que possa ser recomendada.
Este resumo é apenas para informação geral e não constitui aconselhamento médico. Converse com um profissional qualificado antes de mudar algo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Anorexia Nervosa With Comorbid Severe Depression: A Systematic Scoping Review of Brain Stimulation Treatments. The journal of ECT. 2023 PubMed</a:t>
            </a:r>
          </a:p>
        </p:txBody>
      </p:sp>
    </p:spTree>
  </p:cSld>
  <p:clrMapOvr>
    <a:masterClrMapping xmlns:a="http://schemas.openxmlformats.org/drawingml/2006/main"/>
  </p:clrMapOvr>
</p:sld>
</file>