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7fe792bfa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020456234c7c4b46"/>
    <p:sldId xmlns:r="http://schemas.openxmlformats.org/officeDocument/2006/relationships" id="257" r:id="R558dabafb72040e5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020456234c7c4b46" /><Relationship Type="http://schemas.openxmlformats.org/officeDocument/2006/relationships/slide" Target="/ppt/slides/slide2.xml" Id="R558dabafb720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Event Sourcing de Forma Simples (com Exemplos em .NET)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Neste artigo, tento explicar Event Sourcing de forma simples e com uma linguagem mais casual, para facilitar o entendimento desse conceito.
 Quando comecei a trabalhar com Event Sourcing, tive bastante dificuldade por causa da linguagem muito acadêmica e formal.
    Aqui, a ideia é trazer uma visão mais amigável e de alto nível de como esse padrão funciona.
    Ao mesmo tempo, também mostro alguns detalhes de implementação para não ficar só na teoria.
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Treinamento de Event Sourcing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Para reforçar e revisitar esses conceitos na prática, criei um projeto de treinamento focado em Event Sourcing utilizando concorrência otimista, projections, snapshots, Cosmos DB Simulator e Azure Event Bus Queue.
    O projeto foi construído para eu me treinar e relembrar esses conceitos que trabalhei anos atrás.
        Ver o repositório do treinamento de Event Sourcing no GitHub</a:t>
            </a:r>
          </a:p>
        </p:txBody>
      </p:sp>
    </p:spTree>
  </p:cSld>
  <p:clrMapOvr>
    <a:masterClrMapping xmlns:a="http://schemas.openxmlformats.org/drawingml/2006/main"/>
  </p:clrMapOvr>
</p:sld>
</file>