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1482b3652ea14f58"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2faa9d75672e4287"/>
    <p:sldId xmlns:r="http://schemas.openxmlformats.org/officeDocument/2006/relationships" id="257" r:id="R0c4a5c77e7824375"/>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2faa9d75672e4287" /><Relationship Type="http://schemas.openxmlformats.org/officeDocument/2006/relationships/slide" Target="/ppt/slides/slide2.xml" Id="R0c4a5c77e7824375"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Event Sourcing Made Simple (with .NET Examples)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When I first worked with event sourcing, I found it difficult to understand. However, once I grasped the basic concepts, I realized it was actually quite simple and I was able to apply it to projects right away. In my experience, people tend to overcomplicate it. That’s why I’ll explain the concept in simple terms, without academic fluff, so you can easily understand what it’s about and see practical tips for the .NET ecosystem.</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Event Sourcing Training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To reinforce and revisit these concepts in practice, I created training project focused on Event Sourcing using optimistic concurrency, projections, snapshot, cosmos DB Simulator, Azure Event Bus Queue.
    The project was built for I training myself.
        View the Event Sourcing Training Repository on GitHub</a:t>
            </a:r>
          </a:p>
        </p:txBody>
      </p:sp>
    </p:spTree>
  </p:cSld>
  <p:clrMapOvr>
    <a:masterClrMapping xmlns:a="http://schemas.openxmlformats.org/drawingml/2006/main"/>
  </p:clrMapOvr>
</p:sld>
</file>