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b83dbb551bb4ee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51a6e07f4724b84"/>
    <p:sldId xmlns:r="http://schemas.openxmlformats.org/officeDocument/2006/relationships" id="257" r:id="R7fe3ad829b3b4a43"/>
    <p:sldId xmlns:r="http://schemas.openxmlformats.org/officeDocument/2006/relationships" id="258" r:id="Rcc09236808694b2e"/>
    <p:sldId xmlns:r="http://schemas.openxmlformats.org/officeDocument/2006/relationships" id="259" r:id="Ra59770e91f314723"/>
    <p:sldId xmlns:r="http://schemas.openxmlformats.org/officeDocument/2006/relationships" id="260" r:id="R5487011ec7ef4389"/>
    <p:sldId xmlns:r="http://schemas.openxmlformats.org/officeDocument/2006/relationships" id="261" r:id="R046bad0083154439"/>
    <p:sldId xmlns:r="http://schemas.openxmlformats.org/officeDocument/2006/relationships" id="262" r:id="R0bde826a4f88402e"/>
    <p:sldId xmlns:r="http://schemas.openxmlformats.org/officeDocument/2006/relationships" id="263" r:id="R2eb2bee770344c98"/>
    <p:sldId xmlns:r="http://schemas.openxmlformats.org/officeDocument/2006/relationships" id="264" r:id="Rdc841312d38e42a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51a6e07f4724b84" /><Relationship Type="http://schemas.openxmlformats.org/officeDocument/2006/relationships/slide" Target="/ppt/slides/slide2.xml" Id="R7fe3ad829b3b4a43" /><Relationship Type="http://schemas.openxmlformats.org/officeDocument/2006/relationships/slide" Target="/ppt/slides/slide3.xml" Id="Rcc09236808694b2e" /><Relationship Type="http://schemas.openxmlformats.org/officeDocument/2006/relationships/slide" Target="/ppt/slides/slide4.xml" Id="Ra59770e91f314723" /><Relationship Type="http://schemas.openxmlformats.org/officeDocument/2006/relationships/slide" Target="/ppt/slides/slide5.xml" Id="R5487011ec7ef4389" /><Relationship Type="http://schemas.openxmlformats.org/officeDocument/2006/relationships/slide" Target="/ppt/slides/slide6.xml" Id="R046bad0083154439" /><Relationship Type="http://schemas.openxmlformats.org/officeDocument/2006/relationships/slide" Target="/ppt/slides/slide7.xml" Id="R0bde826a4f88402e" /><Relationship Type="http://schemas.openxmlformats.org/officeDocument/2006/relationships/slide" Target="/ppt/slides/slide8.xml" Id="R2eb2bee770344c98" /><Relationship Type="http://schemas.openxmlformats.org/officeDocument/2006/relationships/slide" Target="/ppt/slides/slide9.xml" Id="Rdc841312d38e42a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Four Multi-Agent Orchestration Patterns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Learn four key patterns: Sequential, Concurrent, Magentic Router, and Group Chat for orchestrating multi-agent systems effectively.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Sequential Pattern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sequential pattern is probably the easiest one to understand. It works like an assembly line. One agent performs a task, passes the result forward, and then the next agent continues the work.
For example:
Research Agent
      ↓
Summary Agent
      ↓
Email Agent
The Research Agent first collects information. The Summary Agent receives the research result and creates a concise summary. Finally, the Email Agent receives the summary and prepares or sends the final message.
The important characteristic here is that the order is predefined.
A → B → C
Agent B depends on the output of Agent A, and Agent C depends on the result produced by Agent B. This pattern works very well when the business process is predictable and each step naturally depends on the previous one.
The disadvantage is that…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Concurrent / Parallel Pattern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Concurrent pattern is useful when multiple agents can perform independent tasks at the same time. Imagine that an agent needs information from three different sources:
              ┌─ Web Search Agent
User Query ───┼─ Database Agent
              └─ Document Search Agent
                       ↓
                    Joiner
There is no reason to wait for Web Search to finish before querying the database. These operations are independent. The workflow can execute all three agents simultaneously and wait for all results before continuing. A final Joiner or Synthesis Agent can then combine the information.
This has a very important advantage: latency.
Imagine:
Web Search     = 4 seconds
Database       = 3 seconds
Document Search = 5 seconds
Sequential execution could take approximately:
4…</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Magentic Router Pattern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Magentic Router pattern is much more dynamic. Instead of defining the entire path beforehand, we introduce a central orchestrator. This agent behaves like a project manager. Every time a worker finishes its task, control returns to the Router. The Router analyzes the current shared state and decides what should happen next.
For example:
              ┌─ Research Agent ──┐
              │                   │
Router ───────┼─ Finance Agent ───┼─→ Router
              │                   │
              └─ Technical Agent ─┘
The process can work like this:
Router
   ↓
Research Agent
   ↓
State updated
   ↓
Router
   ↓
Technical Agent
   ↓
State updated
   ↓
Router
   ↓
Finish
The important difference is that the Router evaluates the state after every step. It can decide:
Call another agen…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Group Chat / Debate Pattern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Group Chat pattern is different from the Router architecture. Instead of agents simply performing isolated tasks, agents can participate in a shared conversation and review each other's work.
A classic example is:
Writer Agent
     ↓
Critic Agent
     ↓
Writer Agent
     ↓
Critic Agent
     ↓
Final Result
The Writer creates the first version. The Critic reviews it and says something like:
This section is too complex.
The argument needs stronger evidence.
The conclusion is unclear.
The Writer receives that feedback and creates another version. The process can repeat until the result reaches an acceptable quality level.
This pattern is useful when the objective is not simply completing a task but improving its quality through iteration. Examples include:
  Technical document review
  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Sequential vs Concurrent vs Router vs Debate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simple way to remember the four patterns is:
Sequential
→ Tasks depend on each other
Concurrent
→ Tasks are independent
Magentic Router
→ The next task is not known in advance
Group Chat
→ Agents iteratively improve each other's work
For example:
If I need:
Research → Summary → Email
I would use Sequential.
If I need:
Web Search
Database Search
Document Search
at the same time, I would use Concurrent.
If I don't know whether I need research, calculation, another specialist, or another attempt until I see the current results, I would use a Router. If I need one agent to produce something and another to repeatedly review it, I would use Group Chat.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Combining Patterns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most interesting part is that these patterns are not mutually exclusive. A sophisticated workflow might look like this:
                    ┌─ Web Search
                    │
Router ─→ Research ─┼─ Database Search
                    │
                    └─ Document Search
                           ↓
                         Joiner
                           ↓
                        Writer
                           ↓
                        Critic
                           ↓
                         Router
Here we are combining:
  Magentic Router
  Concurrent execution
  Group Chat
  Possibly Sequential steps
This is where agentic workflows become powerful.
Instead of asking:
Which orchestration pattern should my application use?
A better question is:
Which orchestration patter…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Determinism Still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One important lesson from building agentic systems is that introducing agents does not mean everything should become probabilistic. A strong architecture still separates responsibilities.
The LLM can handle:
Understanding intent
Reasoning
Classification
Planning
Choosing specialists
Generating explanations
C# and deterministic systems should continue handling:
State mutation
Validation
Authorization
Business rules
Persistence
Financial transactions
Security policies
Workflow constraints
For example, an LLM might classify an IT ticket as:
Hardware
But C# can map that result into:
TicketCategory.Hardware
and a deterministic workflow edge decides where the request actually goes. That gives us a useful balance:
Probabilistic intelligence
        ↓
Typed deterministic state
        ↓
Controlled…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Thoughts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Multi-agent architecture is not about creating as many agents as possible. It is about assigning clear responsibilities and choosing the correct communication pattern between them.
  ✅ Sequential workflows give us predictability.
  ✅ Concurrent workflows give us speed.
  ✅ Magentic Routers give us adaptability.
  ✅ Group Chat workflows give us iterative improvement.
And real systems will probably combine all four.
The most important architectural principle is to keep the agents focused, keep shared state explicit, and keep critical business operations under deterministic control. Agents should provide intelligence. The workflow should provide structure.</a:t>
            </a:r>
          </a:p>
        </p:txBody>
      </p:sp>
    </p:spTree>
  </p:cSld>
  <p:clrMapOvr>
    <a:masterClrMapping xmlns:a="http://schemas.openxmlformats.org/drawingml/2006/main"/>
  </p:clrMapOvr>
</p:sld>
</file>