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c265a8a3bc948f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864b5a99ebc9409a"/>
    <p:sldId xmlns:r="http://schemas.openxmlformats.org/officeDocument/2006/relationships" id="257" r:id="R1762519179624bd4"/>
    <p:sldId xmlns:r="http://schemas.openxmlformats.org/officeDocument/2006/relationships" id="258" r:id="Rd44ba9c577ca4053"/>
    <p:sldId xmlns:r="http://schemas.openxmlformats.org/officeDocument/2006/relationships" id="259" r:id="Rd72dc9beac554a42"/>
    <p:sldId xmlns:r="http://schemas.openxmlformats.org/officeDocument/2006/relationships" id="260" r:id="R96c787f6916e4fb9"/>
    <p:sldId xmlns:r="http://schemas.openxmlformats.org/officeDocument/2006/relationships" id="261" r:id="Rbded5bcdc5a6466e"/>
    <p:sldId xmlns:r="http://schemas.openxmlformats.org/officeDocument/2006/relationships" id="262" r:id="R583a7b077ad94aee"/>
    <p:sldId xmlns:r="http://schemas.openxmlformats.org/officeDocument/2006/relationships" id="263" r:id="Re6202dbd26954a79"/>
    <p:sldId xmlns:r="http://schemas.openxmlformats.org/officeDocument/2006/relationships" id="264" r:id="R21c6c882c22345fd"/>
    <p:sldId xmlns:r="http://schemas.openxmlformats.org/officeDocument/2006/relationships" id="265" r:id="R5cd0661abddb449f"/>
    <p:sldId xmlns:r="http://schemas.openxmlformats.org/officeDocument/2006/relationships" id="266" r:id="R9c9fab0ac9f14093"/>
    <p:sldId xmlns:r="http://schemas.openxmlformats.org/officeDocument/2006/relationships" id="267" r:id="R8e2d23a622384a0b"/>
    <p:sldId xmlns:r="http://schemas.openxmlformats.org/officeDocument/2006/relationships" id="268" r:id="Rd771558316124971"/>
    <p:sldId xmlns:r="http://schemas.openxmlformats.org/officeDocument/2006/relationships" id="269" r:id="R95e9f15419e14fcb"/>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864b5a99ebc9409a" /><Relationship Type="http://schemas.openxmlformats.org/officeDocument/2006/relationships/slide" Target="/ppt/slides/slide2.xml" Id="R1762519179624bd4" /><Relationship Type="http://schemas.openxmlformats.org/officeDocument/2006/relationships/slide" Target="/ppt/slides/slide3.xml" Id="Rd44ba9c577ca4053" /><Relationship Type="http://schemas.openxmlformats.org/officeDocument/2006/relationships/slide" Target="/ppt/slides/slide4.xml" Id="Rd72dc9beac554a42" /><Relationship Type="http://schemas.openxmlformats.org/officeDocument/2006/relationships/slide" Target="/ppt/slides/slide5.xml" Id="R96c787f6916e4fb9" /><Relationship Type="http://schemas.openxmlformats.org/officeDocument/2006/relationships/slide" Target="/ppt/slides/slide6.xml" Id="Rbded5bcdc5a6466e" /><Relationship Type="http://schemas.openxmlformats.org/officeDocument/2006/relationships/slide" Target="/ppt/slides/slide7.xml" Id="R583a7b077ad94aee" /><Relationship Type="http://schemas.openxmlformats.org/officeDocument/2006/relationships/slide" Target="/ppt/slides/slide8.xml" Id="Re6202dbd26954a79" /><Relationship Type="http://schemas.openxmlformats.org/officeDocument/2006/relationships/slide" Target="/ppt/slides/slide9.xml" Id="R21c6c882c22345fd" /><Relationship Type="http://schemas.openxmlformats.org/officeDocument/2006/relationships/slide" Target="/ppt/slides/slide10.xml" Id="R5cd0661abddb449f" /><Relationship Type="http://schemas.openxmlformats.org/officeDocument/2006/relationships/slide" Target="/ppt/slides/slide11.xml" Id="R9c9fab0ac9f14093" /><Relationship Type="http://schemas.openxmlformats.org/officeDocument/2006/relationships/slide" Target="/ppt/slides/slide12.xml" Id="R8e2d23a622384a0b" /><Relationship Type="http://schemas.openxmlformats.org/officeDocument/2006/relationships/slide" Target="/ppt/slides/slide13.xml" Id="Rd771558316124971" /><Relationship Type="http://schemas.openxmlformats.org/officeDocument/2006/relationships/slide" Target="/ppt/slides/slide14.xml" Id="R95e9f15419e14fcb"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Gentle Giant: A Virtuosidade Que Se Recusava a Ser Fácil</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Uma banda de rock progressivo construída sobre precisão multi-instrumental, onde cada membro podia trocar de papéis e a música exigia que você acompanhasse.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Em Resumo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Estilo: Rock progressivo
Anos de atividade: 1970–1980
Origem: Reino Unido
Formação principal: Derek Shulman, Ray Shulman, Gary Green, Kerry Minnear, John Weathers
Era-chave: 1972–1975
Gravadora: Vertigo, Chrysalis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Proposta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Gentle Giant construía músicas a partir de partes entrelaçadas que se deslocam e colidem. Ninguém carregava uma melodia sozinho. A seção rítmica se fixava em padrões que pareciam quase mecânicos, enquanto guitarras, teclados e vozes adicionavam camadas que raramente se repetiam da mesma forma duas vezes. Eles não estavam interessados em refrões. Eles estavam interessados em estruturas.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História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Formada em 1970 pelos irmãos Shulman—Derek, Ray e Phil—a banda rapidamente se assentou em uma formação de multi-instrumentistas. Ao longo de dez álbuns de estúdio, eles passaram de composições densas e angulares para um rock mais simplificado, e então se desfizeram em 1980. O sucesso comercial nunca chegou, mas um público devoto e cult surgiu, e os discos continuaram vendendo muito depois de a banda parar.</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Caso Contra Eles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complexidade pode parecer acadêmica. Alguns discos—particularmente In a Glass House e The Power and the Glory—exigem tanta atenção que resistem à audição casual. Os álbuns posteriores, especialmente Giant for a Day e Civilian, trocaram a densidade característica por estruturas mais simples e perderam a tensão que tornava o trabalho anterior cativante.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Paradoxo da Virtuosidade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força do Gentle Giant era também sua limitação. Cada membro podia tocar qualquer coisa, então os arranjos se tornavam densos em possibilidades. Mas essa mesma densidade tornava a música difícil de acessar. A banda nunca comprometeu a complexidade que os definia—até que o fez, e o compromisso não agradou ninguém.
O resultado é um catálogo onde o trabalho mais recompensador é também o mais exigente, e os álbuns acessíveis são os menos interessantes.
ℹ️O multi-instrumentalismo da banda significava que uma única música podia passar de flauta a órgão e guitarra elétrica sem perder coerência—mas também significava que cada disco exigia sua atenção total.</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Seção Rítmica como Motor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baixo de Ray Shulman e a bateria de John Weathers formavam a espinha dorsal. Eles tocavam com uma precisão travada, quase percussiva, que deixava espaço para os outros instrumentos empilharem padrões por cima. Em faixas como "Proclamation", a linha de baixo se move em contraponto à melodia vocal, enquanto a bateria se mantém firme, mas nunca simples.
A banda não construía músicas em torno de um riff de guitarra ou um refrão vocal. Eles as construíam em torno de estruturas rítmicas que podiam suportar múltiplas camadas.</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Vozes e Instrumentos em Camadas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As vozes eram tratadas como outro instrumento, frequentemente empilhadas em harmonias apertadas que espelhavam as linhas instrumentais. Em "Knots", as vozes se entrelaçam, criando uma textura que parece quase uma roda. Cada camada tem seu lugar.
A música recompensa a atenção, mas nunca parece aleatória. Cada camada tem seu lugar.</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Por Que Eles São Importantes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Gentle Giant ocupava um canto do rock progressivo onde a complexidade era o objetivo, não um efeito colateral. Eles não compunham para o rádio nem para o palco. Escreviam para ouvintes dispostos a sentar com um disco e desvendá-lo. Essa abordagem os tornou uma banda cult, mas também fez com que seus melhores trabalhos — Octopus, The Power and the Glory, Free Hand — fossem quase impossíveis de confundir com qualquer outra banda.
A música continua sendo um marco de até onde o arranjo e a disciplina podem levar uma banda de rock.</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Curiosidades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nome da banda veio de um comentário do primeiro chefe do selo, que os chamou de "gigantes gentis" após ouvir suas primeiras demos.
Cada membro tocava pelo menos três instrumentos e, durante os shows ao vivo, trocavam de papéis entre as músicas.
Derek Shulman mais tarde se tornou executivo de gravadora, contratando bandas como Bon Jovi e Cinderella para a PolyGram.</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Ainda Vale o Esforço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Gentle Giant nunca facilitou as coisas. Seus melhores discos exigem tempo, atenção e disposição para deixar a música se desenrolar em seus próprios termos. É exatamente por isso que eles duraram. A complexidade não era uma pose. Era o ponto central.</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Faixas Essenciais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Advent of Panurge (1972 - Octopus)
A faixa começa com um ritmo firme e entrelaçado entre bateria, baixo e guitarra, depois adiciona flauta e órgão. Mostra como a banda construía tensão por meio de repetições e mudanças súbitas.
Ouça: Spotify · Apple Music · YouTube
Knots (1972 - Octopus)
As harmonias vocais são tratadas como um elemento estrutural, com linhas que se sobrepõem e se repetem. O arranjo parece um quebra-cabeça, com cada parte se encaixando em um espaço preciso.
Ouça: Spotify · Apple Music · YouTube
Free Hand (1975 - Free Hand)
Uma aula de densidade. Os instrumentos entram em camadas escalonadas, e a seção rítmica permanece firme enquanto as guitarras e teclados se movem em padrões angulares. O arranjo nunca se acomoda em uma forma simples de verso-refrão.
Ouça: Spotify · A…</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Gentle Giant WikipediaDiscografia MusicBrainz</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Tortoise: The Band That Made Post-Rock a Verb - Outra banda que trata o estúdio como um instrumento e constrói canções a partir de partes entrelaçadas.
Godspeed You! Black Emperor: The Band That Waits - Assim como Gentle Giant, eles exigem paciência e recompensam a atenção com composições densas e em camadas.
Swans: The Band That Made Volume a Weapon - Uma banda que também se recusou a ser fácil, usando volume e repetição como ferramentas estruturais.</a:t>
            </a:r>
          </a:p>
        </p:txBody>
      </p:sp>
    </p:spTree>
  </p:cSld>
  <p:clrMapOvr>
    <a:masterClrMapping xmlns:a="http://schemas.openxmlformats.org/drawingml/2006/main"/>
  </p:clrMapOvr>
</p:sld>
</file>