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30a3cb126504d4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6f54346a69045a3"/>
    <p:sldId xmlns:r="http://schemas.openxmlformats.org/officeDocument/2006/relationships" id="257" r:id="Rebb54b081ccb409f"/>
    <p:sldId xmlns:r="http://schemas.openxmlformats.org/officeDocument/2006/relationships" id="258" r:id="R1512b7bc8d4b43ad"/>
    <p:sldId xmlns:r="http://schemas.openxmlformats.org/officeDocument/2006/relationships" id="259" r:id="Rda7a0f0587214d38"/>
    <p:sldId xmlns:r="http://schemas.openxmlformats.org/officeDocument/2006/relationships" id="260" r:id="R75dcfb55fbf44369"/>
    <p:sldId xmlns:r="http://schemas.openxmlformats.org/officeDocument/2006/relationships" id="261" r:id="R77cd7b0876024c45"/>
    <p:sldId xmlns:r="http://schemas.openxmlformats.org/officeDocument/2006/relationships" id="262" r:id="R8c557ab054704c21"/>
    <p:sldId xmlns:r="http://schemas.openxmlformats.org/officeDocument/2006/relationships" id="263" r:id="Rc3ca901874af4b1a"/>
    <p:sldId xmlns:r="http://schemas.openxmlformats.org/officeDocument/2006/relationships" id="264" r:id="Rf6774c5845b4488f"/>
    <p:sldId xmlns:r="http://schemas.openxmlformats.org/officeDocument/2006/relationships" id="265" r:id="Rc2d1867a34b44d35"/>
    <p:sldId xmlns:r="http://schemas.openxmlformats.org/officeDocument/2006/relationships" id="266" r:id="R4c385d0d416a47bc"/>
    <p:sldId xmlns:r="http://schemas.openxmlformats.org/officeDocument/2006/relationships" id="267" r:id="Rdddd62363e8c41c0"/>
    <p:sldId xmlns:r="http://schemas.openxmlformats.org/officeDocument/2006/relationships" id="268" r:id="R9c13da5c4f63458e"/>
    <p:sldId xmlns:r="http://schemas.openxmlformats.org/officeDocument/2006/relationships" id="269" r:id="R391c536d33e346c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6f54346a69045a3" /><Relationship Type="http://schemas.openxmlformats.org/officeDocument/2006/relationships/slide" Target="/ppt/slides/slide2.xml" Id="Rebb54b081ccb409f" /><Relationship Type="http://schemas.openxmlformats.org/officeDocument/2006/relationships/slide" Target="/ppt/slides/slide3.xml" Id="R1512b7bc8d4b43ad" /><Relationship Type="http://schemas.openxmlformats.org/officeDocument/2006/relationships/slide" Target="/ppt/slides/slide4.xml" Id="Rda7a0f0587214d38" /><Relationship Type="http://schemas.openxmlformats.org/officeDocument/2006/relationships/slide" Target="/ppt/slides/slide5.xml" Id="R75dcfb55fbf44369" /><Relationship Type="http://schemas.openxmlformats.org/officeDocument/2006/relationships/slide" Target="/ppt/slides/slide6.xml" Id="R77cd7b0876024c45" /><Relationship Type="http://schemas.openxmlformats.org/officeDocument/2006/relationships/slide" Target="/ppt/slides/slide7.xml" Id="R8c557ab054704c21" /><Relationship Type="http://schemas.openxmlformats.org/officeDocument/2006/relationships/slide" Target="/ppt/slides/slide8.xml" Id="Rc3ca901874af4b1a" /><Relationship Type="http://schemas.openxmlformats.org/officeDocument/2006/relationships/slide" Target="/ppt/slides/slide9.xml" Id="Rf6774c5845b4488f" /><Relationship Type="http://schemas.openxmlformats.org/officeDocument/2006/relationships/slide" Target="/ppt/slides/slide10.xml" Id="Rc2d1867a34b44d35" /><Relationship Type="http://schemas.openxmlformats.org/officeDocument/2006/relationships/slide" Target="/ppt/slides/slide11.xml" Id="R4c385d0d416a47bc" /><Relationship Type="http://schemas.openxmlformats.org/officeDocument/2006/relationships/slide" Target="/ppt/slides/slide12.xml" Id="Rdddd62363e8c41c0" /><Relationship Type="http://schemas.openxmlformats.org/officeDocument/2006/relationships/slide" Target="/ppt/slides/slide13.xml" Id="R9c13da5c4f63458e" /><Relationship Type="http://schemas.openxmlformats.org/officeDocument/2006/relationships/slide" Target="/ppt/slides/slide14.xml" Id="R391c536d33e346c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Gentle Giant: The Virtuosity That Refused to Be Easy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progressive rock band built on multi-instrumental precision, where every member could swap roles and the music demanded you keep up.</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Progressive rock
Years active: 1970–1980
Origin: United Kingdom
Core lineup: Derek Shulman, Ray Shulman, Gary Green, Kerry Minnear, John Weathers
Key era: 1972–1975
Label: Vertigo, Chrysalis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built songs from interlocking parts that shift and collide. No one carried a tune alone. The rhythm section locked into patterns that felt almost mechanical, while guitars, keys, and voices added layers that rarely repeated in the same way twice. They were not interested in hooks. They were interested in structures.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1970 by the Shulman brothers—Derek, Ray, and Phil—the band quickly settled into a lineup of multi-instrumentalists. Over ten studio albums, they moved from dense, angular compositions to more streamlined rock, then disbanded in 1980. Commercial success never arrived, but a devoted cult audience did, and the records kept selling long after the band stopped.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complexity can feel academic. Some records—particularly In a Glass House and The Power and the Glory—demand so much attention that they resist casual listening. The later albums, especially Giant for a Day and Civilian, traded the signature density for simpler structures and lost the tension that made the earlier work compelling.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Virtuosity Paradox</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Giant's strength was also their limitation. Every member could play anything, so the arrangements grew dense with possibilities. But that very density made the music hard to enter. The band never compromised on the intricacy that defined them—until they did, and the compromise pleased no one.
The result is a catalogue where the most rewarding work is also the most demanding, and the accessible albums are the least interesting.
ℹ️The band's multi-instrumentalism meant that a single song could shift from flute to organ to electric guitar without losing coherence—but it also meant every record demanded your full attention.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Section as Engine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Ray Shulman's bass and John Weathers' drums formed the spine. They played with a locked, almost percussive precision that left room for the other instruments to stack patterns on top. On tracks like "Proclamation," the bassline moves in counterpoint to the vocal melody, while the drums stay steady but never simple.
The band did not build songs around a guitar riff or a vocal hook. They built them around rhythmic frameworks that could support multiple layers.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Layered Voices and Instruments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Vocals were treated as another instrument, often stacked in tight harmonies that mirrored the instrumental lines. On "Knots," the voices weave in and out of each other, creating a texture that feels almost like a round. Every layer has a place.
The music rewards attention but never feels random. Every layer has a place.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occupied a corner of progressive rock where complexity was the point, not a side effect. They did not write for radio or for the stage. They wrote for listeners willing to sit with a record and unpack it. That approach made them a cult band, but it also made their best work—Octopus, The Power and the Glory, Free Hand—almost impossible to mistake for anyone else.
The music remains a benchmark for how far arrangement and discipline can take a rock band.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 name came from a comment by their first label head, who called them "gentle giants" after hearing their early demos.
Every member played at least three instruments, and during live shows they would swap roles between songs.
Derek Shulman later became a record executive, signing bands like Bon Jovi and Cinderella to PolyGram.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Still Worth the Work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never made it easy. Their best records demand time, attention, and a willingness to let the music unfold on its own terms. That is exactly why they have lasted. The complexity was not a pose. It was the whole point.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Advent of Panurge (1972 - Octopus)
The track opens with a tight, interlocking rhythm between drums, bass, and guitar, then layers in flute and organ. It shows how the band built tension through repetition and sudden shifts.
Listen: Spotify · Apple Music · YouTube
Knots (1972 - Octopus)
Vocal harmonies are treated as a structural element, with lines that overlap and repeat. The arrangement feels like a puzzle, with each part fitting into a precise slot.
Listen: Spotify · Apple Music · YouTube
Free Hand (1975 - Free Hand)
A masterclass in density. The instruments enter in staggered layers, and the rhythm section stays locked while the guitars and keys move in angular patterns. The arrangement never settles into a simple verse-chorus shape.
Listen: Spotify · Apple Music · YouTube
Proclama…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Tortoise: The Band That Made Post-Rock a Verb - Another band that treats the studio as an instrument and builds songs from interlocking parts.
Godspeed You! Black Emperor: The Band That Waits - Like Gentle Giant, they demand patience and reward attention with dense, layered compositions.
Swans: The Band That Made Volume a Weapon - A band that also refused to be easy, using volume and repetition as structural tools.</a:t>
            </a:r>
          </a:p>
        </p:txBody>
      </p:sp>
    </p:spTree>
  </p:cSld>
  <p:clrMapOvr>
    <a:masterClrMapping xmlns:a="http://schemas.openxmlformats.org/drawingml/2006/main"/>
  </p:clrMapOvr>
</p:sld>
</file>