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d6b263c0ba04d5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6124b933cbc4df8"/>
    <p:sldId xmlns:r="http://schemas.openxmlformats.org/officeDocument/2006/relationships" id="257" r:id="R58bb363e7ad248e2"/>
    <p:sldId xmlns:r="http://schemas.openxmlformats.org/officeDocument/2006/relationships" id="258" r:id="R8ad4760cad5d4dd5"/>
    <p:sldId xmlns:r="http://schemas.openxmlformats.org/officeDocument/2006/relationships" id="259" r:id="R2d4e328f07c84060"/>
    <p:sldId xmlns:r="http://schemas.openxmlformats.org/officeDocument/2006/relationships" id="260" r:id="R734c9cb801cb498d"/>
    <p:sldId xmlns:r="http://schemas.openxmlformats.org/officeDocument/2006/relationships" id="261" r:id="R266ad22f50af4180"/>
    <p:sldId xmlns:r="http://schemas.openxmlformats.org/officeDocument/2006/relationships" id="262" r:id="R2cffb4cf2f1344ac"/>
    <p:sldId xmlns:r="http://schemas.openxmlformats.org/officeDocument/2006/relationships" id="263" r:id="R7a922d24c89c4f2b"/>
    <p:sldId xmlns:r="http://schemas.openxmlformats.org/officeDocument/2006/relationships" id="264" r:id="R05d3aed8d633439f"/>
    <p:sldId xmlns:r="http://schemas.openxmlformats.org/officeDocument/2006/relationships" id="265" r:id="Ree1207ad26144e8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6124b933cbc4df8" /><Relationship Type="http://schemas.openxmlformats.org/officeDocument/2006/relationships/slide" Target="/ppt/slides/slide2.xml" Id="R58bb363e7ad248e2" /><Relationship Type="http://schemas.openxmlformats.org/officeDocument/2006/relationships/slide" Target="/ppt/slides/slide3.xml" Id="R8ad4760cad5d4dd5" /><Relationship Type="http://schemas.openxmlformats.org/officeDocument/2006/relationships/slide" Target="/ppt/slides/slide4.xml" Id="R2d4e328f07c84060" /><Relationship Type="http://schemas.openxmlformats.org/officeDocument/2006/relationships/slide" Target="/ppt/slides/slide5.xml" Id="R734c9cb801cb498d" /><Relationship Type="http://schemas.openxmlformats.org/officeDocument/2006/relationships/slide" Target="/ppt/slides/slide6.xml" Id="R266ad22f50af4180" /><Relationship Type="http://schemas.openxmlformats.org/officeDocument/2006/relationships/slide" Target="/ppt/slides/slide7.xml" Id="R2cffb4cf2f1344ac" /><Relationship Type="http://schemas.openxmlformats.org/officeDocument/2006/relationships/slide" Target="/ppt/slides/slide8.xml" Id="R7a922d24c89c4f2b" /><Relationship Type="http://schemas.openxmlformats.org/officeDocument/2006/relationships/slide" Target="/ppt/slides/slide9.xml" Id="R05d3aed8d633439f" /><Relationship Type="http://schemas.openxmlformats.org/officeDocument/2006/relationships/slide" Target="/ppt/slides/slide10.xml" Id="Ree1207ad26144e8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Ghost in the Shell: Das Spiel, das den Manga zum Leben erweckte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Side-Scrolling-Shooter von 1997, in dem Sie als Major Kusanagi spielen und eine Mischung aus Stealth, Action und Cyberpunk-Atmosphäre erleben.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bist ein kybernetischer Agent in einer regennassen, neonbeleuchteten Zukunft. Die Welt wirkt dicht und gefährlich – hinter jedem Schatten könnte sich ein Hacker oder ein Panzer verstecken. Die Stimmung ist angespannt, wie ein Noir-Thriller mit Roboterarmen. Du bewegst dich durch Korridore und über Dächer, stets in der Unterzahl, stets wachsam.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rennst, springst und schießt durch 2D-Level. Der Schlüssel liegt in der Heimlichkeit: Alarme vermeiden, Gegner leise ausschalten und deine Thermoptiktarnung nutzen, um zu verschwinden. Wenn der Kampf ausbricht, ist er schnell und brutal. Du sammelst Waffen und Upgrades, aber die Munition ist knapp. Ein falscher Zug und du beginnst einen Abschnitt von Neuem.
ℹ️Basierend auf Masamune Shirows Manga versetzt dich dieses Spiel in die kybernetischen Stiefel von Major Motoko Kusanagi. Es erschien in den frühen Jahren der PlayStation, als 3D noch neu war und Side-Scroller langsam verschwanden.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Besonderheiten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Thermoptiktarnung macht dich unsichtbar, aber nur für wenige Sekunden – Timing ist alles.
✅ Die Level mischen Heimlichkeit und Action und zwingen dich, nachzudenken, bevor du schießt.
✅ Die Geschichte folgt der Handlung des Mangas mit Zwischensequenzen, die wie der Anime wirken.
✅ Du kannst in feindliche Systeme hacken, um Türme zu deaktivieren oder Türen zu öffnen.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purer späte-90er-PlayStation-Stil: klobige 3D-Zwischensequenzen, pixelige Sprites und eine körnige, dunkle Palette. Die Kamera ist fest, die Steuerung schwergängig und der Schwierigkeitsgrad gnadenlos. Es fühlt sich an wie ein Spiel aus einer Zeit, in der jedes Pixel zählte.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Mischung aus Industrial-Beats und unheimlichen Synthie-Klängen, passend zur Cyberpunk-Stimmung. Soundeffekte sind scharf – Schüsse knallen, Schritte hallen wider. Die Sprachausgabe ist kitschig, aber ernsthaft, was den B-Movie-Charme verstärkt.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Schleichermechaniken halten sich, besonders das Tarnungssystem.
Fühlt sich veraltet an: Die Steuerung ist hakelig und die Kamera kann frustrierend sein.
Immer noch interessant: Das Cyberpunk-Setting und die Geschichte bleiben fesselnd.
Erfordert Geduld: Du wirst oft sterben und Level immer wieder neu starten.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wurde von Exact Edge entwickelt, einem kleinen Studio, das hauptsächlich an Anime-Adaptionen arbeitete.
Es wurde nur in Nordamerika und Europa veröffentlicht, nicht in Japan.
Der Thermoptik-Tarnungseffekt war eine technische Meisterleistung für die PlayStation-Hardware.
Es ist ein seltenes Spiel, das den Geist des Mangas einfängt – Stealth, Kybernetik und moralische Ambiguität. Fans von Cyberpunk oder Old-School-Action werden eine anspruchsvolle, lohnende Herausforderung finden. Es ist ein vergessener Schatz, den es sich auszugraben lohnt.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Ghost in the Shell Wikipedia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Future Cop: LAPD – Der Mecha-Cop-Shooter, den du verpasst hast - Ein weiteres Cyberpunk-PlayStation-Actionspiel mit Mechas und Verbrechensbekämpfung in einer neonbeleuchteten Stadt.
Sin: Ein Cyberpunk-Shooter aus den späten 90ern - Ein Ego-Shooter in einer Cyberpunk-Welt, der ähnliche Themen der Firmenkorruption erkundet.</a:t>
            </a:r>
          </a:p>
        </p:txBody>
      </p:sp>
    </p:spTree>
  </p:cSld>
  <p:clrMapOvr>
    <a:masterClrMapping xmlns:a="http://schemas.openxmlformats.org/drawingml/2006/main"/>
  </p:clrMapOvr>
</p:sld>
</file>