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dfda70cd9574eb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fc70e6c769547d6"/>
    <p:sldId xmlns:r="http://schemas.openxmlformats.org/officeDocument/2006/relationships" id="257" r:id="Rbc6d20588d074a5d"/>
    <p:sldId xmlns:r="http://schemas.openxmlformats.org/officeDocument/2006/relationships" id="258" r:id="R307c14ebaf9e4f6f"/>
    <p:sldId xmlns:r="http://schemas.openxmlformats.org/officeDocument/2006/relationships" id="259" r:id="R05f6438b64564b22"/>
    <p:sldId xmlns:r="http://schemas.openxmlformats.org/officeDocument/2006/relationships" id="260" r:id="R3a498ae16432476b"/>
    <p:sldId xmlns:r="http://schemas.openxmlformats.org/officeDocument/2006/relationships" id="261" r:id="Rfe701f68b2914b39"/>
    <p:sldId xmlns:r="http://schemas.openxmlformats.org/officeDocument/2006/relationships" id="262" r:id="R7e3ff467b8734a07"/>
    <p:sldId xmlns:r="http://schemas.openxmlformats.org/officeDocument/2006/relationships" id="263" r:id="R9ccdfeb62da849dc"/>
    <p:sldId xmlns:r="http://schemas.openxmlformats.org/officeDocument/2006/relationships" id="264" r:id="R4d8d55f19c1c4a0a"/>
    <p:sldId xmlns:r="http://schemas.openxmlformats.org/officeDocument/2006/relationships" id="265" r:id="R6166ac11fff148d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fc70e6c769547d6" /><Relationship Type="http://schemas.openxmlformats.org/officeDocument/2006/relationships/slide" Target="/ppt/slides/slide2.xml" Id="Rbc6d20588d074a5d" /><Relationship Type="http://schemas.openxmlformats.org/officeDocument/2006/relationships/slide" Target="/ppt/slides/slide3.xml" Id="R307c14ebaf9e4f6f" /><Relationship Type="http://schemas.openxmlformats.org/officeDocument/2006/relationships/slide" Target="/ppt/slides/slide4.xml" Id="R05f6438b64564b22" /><Relationship Type="http://schemas.openxmlformats.org/officeDocument/2006/relationships/slide" Target="/ppt/slides/slide5.xml" Id="R3a498ae16432476b" /><Relationship Type="http://schemas.openxmlformats.org/officeDocument/2006/relationships/slide" Target="/ppt/slides/slide6.xml" Id="Rfe701f68b2914b39" /><Relationship Type="http://schemas.openxmlformats.org/officeDocument/2006/relationships/slide" Target="/ppt/slides/slide7.xml" Id="R7e3ff467b8734a07" /><Relationship Type="http://schemas.openxmlformats.org/officeDocument/2006/relationships/slide" Target="/ppt/slides/slide8.xml" Id="R9ccdfeb62da849dc" /><Relationship Type="http://schemas.openxmlformats.org/officeDocument/2006/relationships/slide" Target="/ppt/slides/slide9.xml" Id="R4d8d55f19c1c4a0a" /><Relationship Type="http://schemas.openxmlformats.org/officeDocument/2006/relationships/slide" Target="/ppt/slides/slide10.xml" Id="R6166ac11fff148d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Ghost in the Shell: The Game That Brought the Manga to Life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1997 side-scrolling shooter that lets you play as Major Kusanagi, blending stealth, action, and cyberpunk atmosphere.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Game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You're a cyborg agent in a rain-slicked, neon-lit future. The world feels dense and dangerous—every shadow could hide a hacker or a tank. The mood is tense, like a noir thriller with robot limbs. You move through corridors and rooftops, always outnumbered, always watching.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run, jump, and shoot through 2D levels. The key is stealth: avoid alarms, take down enemies quietly, and use your thermoptic camo to vanish. When combat erupts, it's fast and brutal. You collect weapons and upgrades, but ammo is scarce. One wrong move and you're restarting a section.
ℹ️Based on Masamune Shirow's manga, this game puts you in the cybernetic boots of Major Motoko Kusanagi. It arrived during the PlayStation's early years, when 3D was still new and side-scrollers were fading.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Thermoptic camouflage lets you turn invisible, but only for a few seconds—timing is everything.
✅ Levels mix stealth and action, forcing you to think before you shoot.
✅ The story follows the manga's plot, with cutscenes that feel like the anime.
✅ You can hack into enemy systems to disable turrets or open doors.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It's pure late-90s PlayStation: blocky 3D cutscenes, pixelated sprites, and a grainy, dark palette. The camera is fixed, the controls are stiff, and the difficulty is punishing. It feels like a game from a time when every pixel mattered.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a mix of industrial beats and eerie synth, matching the cyberpunk mood. Sound effects are sharp—gunshots crack, footsteps echo. The voice acting is cheesy but earnest, adding to the B-movie charm.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stealth mechanics hold up, especially the camouflage system.
Feels dated: The controls are clunky and the camera can be frustrating.
Still interesting: The cyberpunk setting and story remain compelling.
Demands patience: You'll die a lot and restart levels often.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game was developed by Exact Edge, a small studio that mostly worked on anime adaptations.
It was released only in North America and Europe, not in Japan.
The thermoptic camo effect was a technical feat for the PlayStation's hardware.
It's a rare game that captures the manga's spirit—stealth, cybernetics, and moral ambiguity. Fans of cyberpunk or old-school action will find a tough, rewarding challenge. It's a forgotten gem worth digging up.</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Ghost in the Shell Wikipedia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Future Cop: LAPD – The Mecha Cop Shooter You Missed - Another cyberpunk PlayStation action game with mechs and crime-fighting in a neon-lit city.
Sin: A Cyberpunk Shooter from the Late 90s - A first-person shooter set in a cyberpunk world, exploring similar themes of corporate corruption.</a:t>
            </a:r>
          </a:p>
        </p:txBody>
      </p:sp>
    </p:spTree>
  </p:cSld>
  <p:clrMapOvr>
    <a:masterClrMapping xmlns:a="http://schemas.openxmlformats.org/drawingml/2006/main"/>
  </p:clrMapOvr>
</p:sld>
</file>