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112c4184f95442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f82da288cba47d7"/>
    <p:sldId xmlns:r="http://schemas.openxmlformats.org/officeDocument/2006/relationships" id="257" r:id="R99bcf022c6ba4f0d"/>
    <p:sldId xmlns:r="http://schemas.openxmlformats.org/officeDocument/2006/relationships" id="258" r:id="R6db4524ecc424b35"/>
    <p:sldId xmlns:r="http://schemas.openxmlformats.org/officeDocument/2006/relationships" id="259" r:id="Rfb007ca3cc224588"/>
    <p:sldId xmlns:r="http://schemas.openxmlformats.org/officeDocument/2006/relationships" id="260" r:id="Rf75d1683910e4567"/>
    <p:sldId xmlns:r="http://schemas.openxmlformats.org/officeDocument/2006/relationships" id="261" r:id="R0adf5f29929d47d4"/>
    <p:sldId xmlns:r="http://schemas.openxmlformats.org/officeDocument/2006/relationships" id="262" r:id="R82c046387cde4b8d"/>
    <p:sldId xmlns:r="http://schemas.openxmlformats.org/officeDocument/2006/relationships" id="263" r:id="R5559470c6ae2429d"/>
    <p:sldId xmlns:r="http://schemas.openxmlformats.org/officeDocument/2006/relationships" id="264" r:id="Rf618a7dff60f4e93"/>
    <p:sldId xmlns:r="http://schemas.openxmlformats.org/officeDocument/2006/relationships" id="265" r:id="Ra03df9c040e24ea0"/>
    <p:sldId xmlns:r="http://schemas.openxmlformats.org/officeDocument/2006/relationships" id="266" r:id="Rac0574bc9481463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f82da288cba47d7" /><Relationship Type="http://schemas.openxmlformats.org/officeDocument/2006/relationships/slide" Target="/ppt/slides/slide2.xml" Id="R99bcf022c6ba4f0d" /><Relationship Type="http://schemas.openxmlformats.org/officeDocument/2006/relationships/slide" Target="/ppt/slides/slide3.xml" Id="R6db4524ecc424b35" /><Relationship Type="http://schemas.openxmlformats.org/officeDocument/2006/relationships/slide" Target="/ppt/slides/slide4.xml" Id="Rfb007ca3cc224588" /><Relationship Type="http://schemas.openxmlformats.org/officeDocument/2006/relationships/slide" Target="/ppt/slides/slide5.xml" Id="Rf75d1683910e4567" /><Relationship Type="http://schemas.openxmlformats.org/officeDocument/2006/relationships/slide" Target="/ppt/slides/slide6.xml" Id="R0adf5f29929d47d4" /><Relationship Type="http://schemas.openxmlformats.org/officeDocument/2006/relationships/slide" Target="/ppt/slides/slide7.xml" Id="R82c046387cde4b8d" /><Relationship Type="http://schemas.openxmlformats.org/officeDocument/2006/relationships/slide" Target="/ppt/slides/slide8.xml" Id="R5559470c6ae2429d" /><Relationship Type="http://schemas.openxmlformats.org/officeDocument/2006/relationships/slide" Target="/ppt/slides/slide9.xml" Id="Rf618a7dff60f4e93" /><Relationship Type="http://schemas.openxmlformats.org/officeDocument/2006/relationships/slide" Target="/ppt/slides/slide10.xml" Id="Ra03df9c040e24ea0" /><Relationship Type="http://schemas.openxmlformats.org/officeDocument/2006/relationships/slide" Target="/ppt/slides/slide11.xml" Id="Rac0574bc9481463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Giants: Citizen Kabuto: Der seltsamste Third-Person-Shooter, den du nie gespielt hast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wilde Mischung aus Schießen, Strategie und riesigen Monstern vom Team hinter MDK.</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2000
  Entwickler: Planet Moon Studios
  Publisher: Interplay Entertainment
  Plattform: Windows, Mac OS X, PlayStation 2
  Genre: Third-Person-Shooter mit Echtzeit-Strategie-Elementen
  ℹ️Planet Moon Studios wurde von ehemaligen Mitarbeitern von Shiny Entertainment gegründet, die an MDK gearbeitet hatten. Das Spiel war vier Jahre in Entwicklung – eine lange Zeit für diese Ära – und Kabuto war ursprünglich eine Nebenfigur, wurde aber während der Entwicklung zum Star.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Dieses Spiel fühlt sich an wie ein Fiebertraum. Du steuerst einen frechen Soldaten, einen zauberkundigen Magier oder ein riesiges Monster namens Kabuto. Die Welt ist bunt, seltsam und voller britischem Humor.
Das Tempo wechselt von hektischen Feuergefechten zu langsamem Basisbau und dem Amoklauf eines turmhohen Biests.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wechselst zwischen drei sehr unterschiedlichen spielbaren Charakteren:
  ✅ Der Soldat rennt und schießt mit einem Jetpack.
  ✅ Der Magier baut Basen und ruft Truppen herbei.
  ✅ Kabuto frisst einfach alles.
Missionen kombinieren Schießen, Ressourcensammeln und Monsterkämpfe. Die Steuerung ist nach heutigen Maßstäben klobig, aber die Abwechslung hält die Dinge frisch.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Drei spielbare Fraktionen mit völlig unterschiedlichen Spielweisen – hier gibt es keine Umlackierungen.
  Du kannst als riesiges Monster spielen, das buchstäblich Feinde frisst und stärker wird.
  Echtzeit-Strategie-Elemente wie Basisbau, gemischt mit einem Third-Person-Shooter.
  Britische Comedy-Drehbücher mit absurden Charakteren und Zwischensequenzen, die immer noch zünden.
Dieses Spiel fühlt sich an wie ein Fiebertraum... Das Tempo wechselt von hektischen Feuergefechten zu langsamem Basisbau und dem Amoklauf eines turmhohen Biests.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ist pure frühe 3D-Grafik: eckige Modelle, niedrig aufgelöste Texturen und eine Kamera, die gegen dich kämpft. Die Benutzeroberfläche ist ein Durcheinander von Menüs und Symbolen.
Aber der helle, cartoonhafte Kunststil verleiht ihm einen Charme, der besser gealtert ist als die meisten Shooter aus dem Jahr 2000.
  💡Der helle Kunststil sorgt dafür, dass das Spiel auch heute noch lesbar ist, trotz veralteter Grafik.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lebhafte, orchestrale Untermalung, die zum albernen Ton des Spiels passt. Die Sprachausgabe ist übertrieben und einprägsam, besonders Kabutos Grunzer und der trockene Humor des Erzählers.
Soundeffekte sind knackig, aber nichts Besonderes – der Ton erfüllt seinen Zweck, ohne die Show zu stehlen.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Drei-Fraktionen-System fühlt sich immer noch frisch und ambitioniert an.
  Steuerung und Kamera sind frustrierend – man muss gegen die Benutzeroberfläche ankämpfen.
  Die Grafik ist veraltet, aber der Kunststil sorgt für Lesbarkeit.
  Humor und Schreibstil halten sich besser als bei den meisten Spielen dieser Ära.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Citizen Kabuto ist ein seltsames, ambitioniertes Experiment, das versuchte, Genres zu mischen, bevor es jemand anderes tat. Es ist eine Erinnerung wert für alle, die unkonventionelle Shooter mögen oder sehen wollen, wohin das Team hinter MDK als nächstes ging.
Es ist ein seltsames, wunderbares Durcheinander.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Giants: Citizen Kabuto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Einhänder: Square's Forgotten Shoot-'Em-Up — Ein weiterer ambitionierter, genreübergreifender Shooter aus derselben Ära, entwickelt von einem Studio, das für RPGs bekannt ist.
  Omega Boost: Polyphony Digital's Forgotten Mecha Shooter — Ein Mecha-Shooter vom Gran Turismo-Studio, der den Geist des Genreexperiments von Giants teilt.
  Disruptor: The PlayStation Shooter That Time Forgot — Ein vergessener PlayStation-Shooter mit einzigartigen Mechaniken; wie Giants ist er ein Kultklassiker, der einen erneuten Besuch wert ist.</a:t>
            </a:r>
          </a:p>
        </p:txBody>
      </p:sp>
    </p:spTree>
  </p:cSld>
  <p:clrMapOvr>
    <a:masterClrMapping xmlns:a="http://schemas.openxmlformats.org/drawingml/2006/main"/>
  </p:clrMapOvr>
</p:sld>
</file>