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6a6f59e058944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9dbc57263454c28"/>
    <p:sldId xmlns:r="http://schemas.openxmlformats.org/officeDocument/2006/relationships" id="257" r:id="Reb2e6d0607bb49e4"/>
    <p:sldId xmlns:r="http://schemas.openxmlformats.org/officeDocument/2006/relationships" id="258" r:id="R260cf06d75804aa9"/>
    <p:sldId xmlns:r="http://schemas.openxmlformats.org/officeDocument/2006/relationships" id="259" r:id="R53adc3d312fc401e"/>
    <p:sldId xmlns:r="http://schemas.openxmlformats.org/officeDocument/2006/relationships" id="260" r:id="Ra158ba2801f14301"/>
    <p:sldId xmlns:r="http://schemas.openxmlformats.org/officeDocument/2006/relationships" id="261" r:id="R12b0849364bf45c4"/>
    <p:sldId xmlns:r="http://schemas.openxmlformats.org/officeDocument/2006/relationships" id="262" r:id="Rd99d0865797641c7"/>
    <p:sldId xmlns:r="http://schemas.openxmlformats.org/officeDocument/2006/relationships" id="263" r:id="R588142ad820a4451"/>
    <p:sldId xmlns:r="http://schemas.openxmlformats.org/officeDocument/2006/relationships" id="264" r:id="R4dfc7cec1c8b4f71"/>
    <p:sldId xmlns:r="http://schemas.openxmlformats.org/officeDocument/2006/relationships" id="265" r:id="R1efdc273e2ec4c08"/>
    <p:sldId xmlns:r="http://schemas.openxmlformats.org/officeDocument/2006/relationships" id="266" r:id="R929b9ee7be2e471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9dbc57263454c28" /><Relationship Type="http://schemas.openxmlformats.org/officeDocument/2006/relationships/slide" Target="/ppt/slides/slide2.xml" Id="Reb2e6d0607bb49e4" /><Relationship Type="http://schemas.openxmlformats.org/officeDocument/2006/relationships/slide" Target="/ppt/slides/slide3.xml" Id="R260cf06d75804aa9" /><Relationship Type="http://schemas.openxmlformats.org/officeDocument/2006/relationships/slide" Target="/ppt/slides/slide4.xml" Id="R53adc3d312fc401e" /><Relationship Type="http://schemas.openxmlformats.org/officeDocument/2006/relationships/slide" Target="/ppt/slides/slide5.xml" Id="Ra158ba2801f14301" /><Relationship Type="http://schemas.openxmlformats.org/officeDocument/2006/relationships/slide" Target="/ppt/slides/slide6.xml" Id="R12b0849364bf45c4" /><Relationship Type="http://schemas.openxmlformats.org/officeDocument/2006/relationships/slide" Target="/ppt/slides/slide7.xml" Id="Rd99d0865797641c7" /><Relationship Type="http://schemas.openxmlformats.org/officeDocument/2006/relationships/slide" Target="/ppt/slides/slide8.xml" Id="R588142ad820a4451" /><Relationship Type="http://schemas.openxmlformats.org/officeDocument/2006/relationships/slide" Target="/ppt/slides/slide9.xml" Id="R4dfc7cec1c8b4f71" /><Relationship Type="http://schemas.openxmlformats.org/officeDocument/2006/relationships/slide" Target="/ppt/slides/slide10.xml" Id="R1efdc273e2ec4c08" /><Relationship Type="http://schemas.openxmlformats.org/officeDocument/2006/relationships/slide" Target="/ppt/slides/slide11.xml" Id="R929b9ee7be2e471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Giants: Citizen Kabuto: O Mais Estranho Tiro em Terceira Pessoa que Você Nunca Jogou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mistura louca de tiroteio, estratégia e monstros gigantes da equipe por trás de MDK.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2000
  Desenvolvedora: Planet Moon Studios
  Publicadora: Interplay Entertainment
  Plataforma: Windows, Mac OS X, PlayStation 2
  Gênero: Tiro em terceira pessoa com elementos de estratégia em tempo real
  ℹ️A Planet Moon Studios foi fundada por ex-funcionários da Shiny Entertainment que trabalharam em MDK. O jogo passou quatro anos em desenvolvimento — um longo período para a época — e Kabuto era originalmente um personagem secundário, mas se tornou a estrela durante o desenvolvimento.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jogo parece um sonho febril. Você controla um soldado de boca suja, um mago que lança feitiços ou um monstro gigante chamado Kabuto. O mundo é colorido, estranho e cheio de humor britânico.
O ritmo alterna de tiroteios frenéticos para construção lenta de bases e depois para devastação como uma besta imponente.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alterna entre três personagens jogáveis muito diferentes:
  ✅ O soldado corre e atira com um jetpack.
  ✅ O mago constrói bases e convoca tropas.
  ✅ Kabuto apenas devora tudo.
As missões misturam tiroteio, coleta de recursos e brigas de monstros. Os controles são desajeitados para os padrões de hoje, mas a variedade mantém as coisas frescas.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Três facções jogáveis com estilos de jogo completamente diferentes — sem reutilização aqui.
  Você pode jogar como um monstro gigante que literalmente come inimigos e fica mais forte.
  Elementos de estratégia em tempo real, como construção de bases, misturados a um jogo de tiro em terceira pessoa.
  Roteiro de comédia britânica com personagens absurdos e cenas que ainda funcionam.
Este jogo parece um sonho febril... O ritmo alterna de tiroteios frenéticos para construção lenta de bases e depois para devastação como uma besta imponente.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Giants é puro 3D inicial: modelos blocados, texturas de baixa resolução e uma câmera que luta contra você. A interface é uma bagunça de menus e ícones.
Mas o estilo artístico brilhante e cartunesco lhe dá um charme que envelheceu melhor do que a maioria dos jogos de tiro de 2000.
  💡O estilo de arte vibrante mantém o jogo legível até hoje, apesar dos gráficos datados.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&amp;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trilha orquestral animada que combina com o tom bobo do jogo. As dublagens são exageradas e memoráveis, especialmente os grunhidos de Kabuto e o humor seco do narrador.
Os efeitos sonoros são impactantes, mas nada de especial — o áudio cumpre seu papel sem roubar a cena.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sistema de três facções ainda parece fresco e ambicioso.
  Os controles e a câmera são frustrantes — prepare-se para lutar contra a interface.
  Os gráficos são datados, mas o estilo de arte mantém tudo legível.
  O humor e os diálogos se sustentam melhor do que a maioria dos jogos da época.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Por que Lembrar?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Giants: Citizen Kabuto é um experimento estranho e ambicioso que tentou misturar gêneros antes de qualquer outro. Vale a pena lembrar para quem gosta de shooters excêntricos ou quer ver para onde foi a equipe por trás de MDK.
É uma bagunça estranha e maravilhosa.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Giants: Citizen Kabuto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Einhänder: O Shoot-'Em-Up Esquecido da Square — Outro shooter ambicioso e que mistura gêneros da mesma época, feito por um estúdio conhecido por RPGs.
  Omega Boost: O Mecha Shooter Esquecido da Polyphony Digital — Um mecha shooter do estúdio Gran Turismo, compartilhando o espírito de experimentação de gênero de Giants.
  Disruptor: O Shooter de PlayStation que o Tempo Esqueceu — Um shooter esquecido do PlayStation com mecânicas únicas; como Giants, é um clássico cult que vale a pena revisitar.</a:t>
            </a:r>
          </a:p>
        </p:txBody>
      </p:sp>
    </p:spTree>
  </p:cSld>
  <p:clrMapOvr>
    <a:masterClrMapping xmlns:a="http://schemas.openxmlformats.org/drawingml/2006/main"/>
  </p:clrMapOvr>
</p:sld>
</file>