
<file path=[Content_Types].xml><?xml version="1.0" encoding="utf-8"?>
<Types xmlns="http://schemas.openxmlformats.org/package/2006/content-types">
  <Default Extension="xml" ContentType="application/vnd.openxmlformats-officedocument.presentationml.presentation.main+xml"/>
  <Default Extension="rels" ContentType="application/vnd.openxmlformats-package.relationship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Masters/theme/theme1.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Types>
</file>

<file path=_rels/.rels>&#65279;<?xml version="1.0" encoding="utf-8"?><Relationships xmlns="http://schemas.openxmlformats.org/package/2006/relationships"><Relationship Type="http://schemas.openxmlformats.org/officeDocument/2006/relationships/officeDocument" Target="/ppt/presentation.xml" Id="R4b9d86e4b8e149dc" /></Relationships>
</file>

<file path=ppt/presentation.xml><?xml version="1.0" encoding="utf-8"?>
<p:presentation xmlns:p="http://schemas.openxmlformats.org/presentationml/2006/main">
  <p:sldMasterIdLst>
    <p:sldMasterId xmlns:r="http://schemas.openxmlformats.org/officeDocument/2006/relationships" id="2147483648" r:id="rId1"/>
  </p:sldMasterIdLst>
  <p:sldIdLst>
    <p:sldId xmlns:r="http://schemas.openxmlformats.org/officeDocument/2006/relationships" id="256" r:id="R66250b9558fe4e70"/>
    <p:sldId xmlns:r="http://schemas.openxmlformats.org/officeDocument/2006/relationships" id="257" r:id="R524d400c7d354a54"/>
    <p:sldId xmlns:r="http://schemas.openxmlformats.org/officeDocument/2006/relationships" id="258" r:id="R18e892991e4b4515"/>
    <p:sldId xmlns:r="http://schemas.openxmlformats.org/officeDocument/2006/relationships" id="259" r:id="R2f44c64985634d8b"/>
    <p:sldId xmlns:r="http://schemas.openxmlformats.org/officeDocument/2006/relationships" id="260" r:id="R99bfc33548ac457b"/>
    <p:sldId xmlns:r="http://schemas.openxmlformats.org/officeDocument/2006/relationships" id="261" r:id="R8ef092e222a8431f"/>
    <p:sldId xmlns:r="http://schemas.openxmlformats.org/officeDocument/2006/relationships" id="262" r:id="R04d76827809b4be2"/>
    <p:sldId xmlns:r="http://schemas.openxmlformats.org/officeDocument/2006/relationships" id="263" r:id="Rb6e2302df9874326"/>
    <p:sldId xmlns:r="http://schemas.openxmlformats.org/officeDocument/2006/relationships" id="264" r:id="Reb538731f2e44349"/>
    <p:sldId xmlns:r="http://schemas.openxmlformats.org/officeDocument/2006/relationships" id="265" r:id="R4af16a23e04f47a1"/>
    <p:sldId xmlns:r="http://schemas.openxmlformats.org/officeDocument/2006/relationships" id="266" r:id="Rcefc44d24ca04128"/>
  </p:sldIdLst>
  <p:sldSz cx="12192000" cy="6858000" type="screen16x9"/>
  <p:notesSz cx="6858000" cy="9144000"/>
</p:presentation>
</file>

<file path=ppt/_rels/presentation.xml.rels>&#65279;<?xml version="1.0" encoding="utf-8"?><Relationships xmlns="http://schemas.openxmlformats.org/package/2006/relationships"><Relationship Type="http://schemas.openxmlformats.org/officeDocument/2006/relationships/slideMaster" Target="/ppt/slideMasters/slideMaster1.xml" Id="rId1" /><Relationship Type="http://schemas.openxmlformats.org/officeDocument/2006/relationships/slide" Target="/ppt/slides/slide1.xml" Id="R66250b9558fe4e70" /><Relationship Type="http://schemas.openxmlformats.org/officeDocument/2006/relationships/slide" Target="/ppt/slides/slide2.xml" Id="R524d400c7d354a54" /><Relationship Type="http://schemas.openxmlformats.org/officeDocument/2006/relationships/slide" Target="/ppt/slides/slide3.xml" Id="R18e892991e4b4515" /><Relationship Type="http://schemas.openxmlformats.org/officeDocument/2006/relationships/slide" Target="/ppt/slides/slide4.xml" Id="R2f44c64985634d8b" /><Relationship Type="http://schemas.openxmlformats.org/officeDocument/2006/relationships/slide" Target="/ppt/slides/slide5.xml" Id="R99bfc33548ac457b" /><Relationship Type="http://schemas.openxmlformats.org/officeDocument/2006/relationships/slide" Target="/ppt/slides/slide6.xml" Id="R8ef092e222a8431f" /><Relationship Type="http://schemas.openxmlformats.org/officeDocument/2006/relationships/slide" Target="/ppt/slides/slide7.xml" Id="R04d76827809b4be2" /><Relationship Type="http://schemas.openxmlformats.org/officeDocument/2006/relationships/slide" Target="/ppt/slides/slide8.xml" Id="Rb6e2302df9874326" /><Relationship Type="http://schemas.openxmlformats.org/officeDocument/2006/relationships/slide" Target="/ppt/slides/slide9.xml" Id="Reb538731f2e44349" /><Relationship Type="http://schemas.openxmlformats.org/officeDocument/2006/relationships/slide" Target="/ppt/slides/slide10.xml" Id="R4af16a23e04f47a1" /><Relationship Type="http://schemas.openxmlformats.org/officeDocument/2006/relationships/slide" Target="/ppt/slides/slide11.xml" Id="Rcefc44d24ca04128" /></Relationships>
</file>

<file path=ppt/slideLayouts/slideLayout1.xml><?xml version="1.0" encoding="utf-8"?>
<p:sldLayout xmlns:p="http://schemas.openxmlformats.org/presentationml/2006/main" type="blank" preserve="1">
  <p:cSld>
    <p:spTree>
      <p:nvGrpSpPr>
        <p:cNvPr id="1" name=""/>
        <p:cNvGrpSpPr/>
        <p:nvPr/>
      </p:nvGrpSpPr>
      <p:grpSpPr>
        <a:xfrm xmlns:a="http://schemas.openxmlformats.org/drawingml/2006/main"/>
      </p:grpSpPr>
    </p:spTree>
  </p:cSld>
  <p:clrMapOvr>
    <a:masterClrMapping xmlns:a="http://schemas.openxmlformats.org/drawingml/2006/main"/>
  </p:clrMapOvr>
</p:sldLayout>
</file>

<file path=ppt/slideMasters/_rels/slideMaster1.xml.rels>&#65279;<?xml version="1.0" encoding="utf-8"?><Relationships xmlns="http://schemas.openxmlformats.org/package/2006/relationships"><Relationship Type="http://schemas.openxmlformats.org/officeDocument/2006/relationships/slideLayout" Target="/ppt/slideLayouts/slideLayout1.xml" Id="rId1" /><Relationship Type="http://schemas.openxmlformats.org/officeDocument/2006/relationships/theme" Target="/ppt/slideMasters/theme/theme1.xml" Id="rId2"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Id1"/>
  </p:sldLayoutIdLst>
  <p:txStyles>
    <p:titleStyle/>
    <p:bodyStyle/>
    <p:otherStyle/>
  </p:txStyles>
</p:sldMaster>
</file>

<file path=ppt/slideMasters/theme/theme1.xml><?xml version="1.0" encoding="utf-8"?>
<a:theme xmlns:a="http://schemas.openxmlformats.org/drawingml/2006/main" name="GabGregori Theme">
  <a:themeElements>
    <a:clrScheme name="GabGregori">
      <a:dk1>
        <a:srgbClr val="143259"/>
      </a:dk1>
      <a:lt1>
        <a:srgbClr val="FFFFFF"/>
      </a:lt1>
      <a:dk2>
        <a:srgbClr val="2C3E50"/>
      </a:dk2>
      <a:lt2>
        <a:srgbClr val="F2F7FB"/>
      </a:lt2>
      <a:accent1>
        <a:srgbClr val="3071F2"/>
      </a:accent1>
      <a:accent2>
        <a:srgbClr val="89C2D9"/>
      </a:accent2>
      <a:accent3>
        <a:srgbClr val="CAF2C9"/>
      </a:accent3>
      <a:accent4>
        <a:srgbClr val="418EF2"/>
      </a:accent4>
      <a:accent5>
        <a:srgbClr val="5A6A7E"/>
      </a:accent5>
      <a:accent6>
        <a:srgbClr val="E8EDF5"/>
      </a:accent6>
      <a:hlink>
        <a:srgbClr val="3071F2"/>
      </a:hlink>
      <a:folHlink>
        <a:srgbClr val="418EF2"/>
      </a:folHlink>
    </a:clrScheme>
    <a:fontScheme name="Office">
      <a:majorFont>
        <a:latin typeface="Calibri"/>
        <a:ea typeface=""/>
        <a:cs typeface=""/>
      </a:majorFont>
      <a:minorFont>
        <a:latin typeface="Calibri"/>
        <a:ea typeface=""/>
        <a:cs typeface=""/>
      </a:minorFont>
    </a:fontScheme>
    <a:fmtScheme name="Office">
      <a:fillStyleLst>
        <a:solidFill>
          <a:schemeClr val="phClr"/>
        </a:solidFill>
        <a:gradFill>
          <a:gsLst/>
        </a:gradFill>
        <a:gradFill>
          <a:gsLst/>
        </a:gradFill>
      </a:fillStyleLst>
      <a:lnStyleLst>
        <a:ln w="6350">
          <a:solidFill>
            <a:schemeClr val="phClr"/>
          </a:solidFill>
        </a:ln>
        <a:ln w="12700">
          <a:solidFill>
            <a:schemeClr val="phClr"/>
          </a:solidFill>
        </a:ln>
        <a:ln w="19050">
          <a:solidFill>
            <a:schemeClr val="phClr"/>
          </a:solidFill>
        </a:ln>
      </a:lnStyleLst>
      <a:effectStyleLst>
        <a:effectStyle>
          <a:effectLst/>
        </a:effectStyle>
        <a:effectStyle>
          <a:effectLst/>
        </a:effectStyle>
        <a:effectStyle>
          <a:effectLst/>
        </a:effectStyle>
      </a:effectStyleLst>
      <a:bgFillStyleLst>
        <a:solidFill>
          <a:schemeClr val="phClr"/>
        </a:solidFill>
        <a:solidFill>
          <a:schemeClr val="phClr"/>
        </a:solidFill>
        <a:gradFill>
          <a:gsLst/>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Id1" /></Relationships>
</file>

<file path=ppt/slides/slide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143259"/>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title"/>
          <p:cNvSpPr txBox="1"/>
          <p:nvPr/>
        </p:nvSpPr>
        <p:spPr>
          <a:xfrm xmlns:a="http://schemas.openxmlformats.org/drawingml/2006/main">
            <a:off x="686000" y="1600000"/>
            <a:ext cx="10820000" cy="2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4000" b="1" dirty="0">
                <a:solidFill>
                  <a:srgbClr val="FFFFFF"/>
                </a:solidFill>
                <a:latin typeface="+mj-lt"/>
              </a:rPr>
              <a:t>Giants: Citizen Kabuto: The Weirdest Third-Person Shooter You Never Played</a:t>
            </a:r>
          </a:p>
        </p:txBody>
      </p:sp>
      <p:sp>
        <p:nvSpPr>
          <p:cNvPr id="4" name="line"/>
          <p:cNvSpPr/>
          <p:nvPr/>
        </p:nvSpPr>
        <p:spPr>
          <a:xfrm xmlns:a="http://schemas.openxmlformats.org/drawingml/2006/main">
            <a:off x="686000" y="3700000"/>
            <a:ext cx="2743200" cy="3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5" name="sub"/>
          <p:cNvSpPr txBox="1"/>
          <p:nvPr/>
        </p:nvSpPr>
        <p:spPr>
          <a:xfrm xmlns:a="http://schemas.openxmlformats.org/drawingml/2006/main">
            <a:off x="686000" y="3900000"/>
            <a:ext cx="10820000" cy="1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89C2D9"/>
                </a:solidFill>
                <a:latin typeface="+mj-lt"/>
              </a:rPr>
              <a:t>A wild mix of shooting, strategy, and giant monsters from the team behind MDK.</a:t>
            </a:r>
          </a:p>
        </p:txBody>
      </p:sp>
    </p:spTree>
  </p:cSld>
  <p:clrMapOvr>
    <a:masterClrMapping xmlns:a="http://schemas.openxmlformats.org/drawingml/2006/main"/>
  </p:clrMapOvr>
</p:sld>
</file>

<file path=ppt/slides/slide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About the Game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Release: 2000
  Developer: Planet Moon Studios
  Publisher: Interplay Entertainment
  Platform: Windows, Mac OS X, PlayStation 2
  Genre: Third-person shooter with real-time strategy elements
  ℹ️Planet Moon Studios was founded by ex-Shiny Entertainment staff who worked on MDK. The game spent four years in development — a long time for the era — and Kabuto was originally a minor character but became the star during development.</a:t>
            </a:r>
          </a:p>
        </p:txBody>
      </p:sp>
    </p:spTree>
  </p:cSld>
  <p:clrMapOvr>
    <a:masterClrMapping xmlns:a="http://schemas.openxmlformats.org/drawingml/2006/main"/>
  </p:clrMapOvr>
</p:sld>
</file>

<file path=ppt/slides/slide3.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The Experience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This game feels like a fever dream. You control a smart-mouthed soldier, a spell-casting wizard, or a giant monster named Kabuto. The world is colorful, weird, and full of British humor.
The pacing shifts from frantic gunfights to slow base-building to rampaging as a towering beast.</a:t>
            </a:r>
          </a:p>
        </p:txBody>
      </p:sp>
    </p:spTree>
  </p:cSld>
  <p:clrMapOvr>
    <a:masterClrMapping xmlns:a="http://schemas.openxmlformats.org/drawingml/2006/main"/>
  </p:clrMapOvr>
</p:sld>
</file>

<file path=ppt/slides/slide4.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How It Plays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You switch between three very different playable characters:
  ✅ The soldier runs and guns with a jetpack.
  ✅ The wizard builds bases and summons troops.
  ✅ Kabuto just eats everything.
Missions mix shooting, resource gathering, and monster brawls. The controls are clunky by today's standards, but the variety keeps things fresh.</a:t>
            </a:r>
          </a:p>
        </p:txBody>
      </p:sp>
    </p:spTree>
  </p:cSld>
  <p:clrMapOvr>
    <a:masterClrMapping xmlns:a="http://schemas.openxmlformats.org/drawingml/2006/main"/>
  </p:clrMapOvr>
</p:sld>
</file>

<file path=ppt/slides/slide5.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What Makes It Special</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Three playable factions with completely different gameplay styles — no reskins here.
  You can play as a giant monster that literally eats enemies and grows stronger.
  Real-time strategy elements like base-building mixed into a third-person shooter.
  British comedy writing with absurd characters and cutscenes that still land.
This game feels like a fever dream... The pacing shifts from frantic gunfights to slow base-building to rampaging as a towering beast.</a:t>
            </a:r>
          </a:p>
        </p:txBody>
      </p:sp>
    </p:spTree>
  </p:cSld>
  <p:clrMapOvr>
    <a:masterClrMapping xmlns:a="http://schemas.openxmlformats.org/drawingml/2006/main"/>
  </p:clrMapOvr>
</p:sld>
</file>

<file path=ppt/slides/slide6.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The Retro Charm</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Giants is pure early 3D: blocky models, low-resolution textures, and a camera that fights you. The interface is a mess of menus and icons.
But the bright, cartoony art style gives it a charm that aged better than most shooters from 2000.
  💡The bright art style keeps the game readable even today, despite dated graphics.</a:t>
            </a:r>
          </a:p>
        </p:txBody>
      </p:sp>
    </p:spTree>
  </p:cSld>
  <p:clrMapOvr>
    <a:masterClrMapping xmlns:a="http://schemas.openxmlformats.org/drawingml/2006/main"/>
  </p:clrMapOvr>
</p:sld>
</file>

<file path=ppt/slides/slide7.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Sound &amp; Atmosphere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The music is a bouncy, orchestral score that matches the game's goofy tone. Voice acting is over-the-top and memorable, especially Kabuto's grunts and the narrator's dry wit.
Sound effects are punchy but nothing special — the audio does its job without stealing the show.</a:t>
            </a:r>
          </a:p>
        </p:txBody>
      </p:sp>
    </p:spTree>
  </p:cSld>
  <p:clrMapOvr>
    <a:masterClrMapping xmlns:a="http://schemas.openxmlformats.org/drawingml/2006/main"/>
  </p:clrMapOvr>
</p:sld>
</file>

<file path=ppt/slides/slide8.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Then vs. Now</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The three-faction system still feels fresh and ambitious.
  Controls and camera are frustrating — expect to fight the interface.
  Graphics are dated but the art style keeps it readable.
  Humour and writing hold up better than most games from the era.</a:t>
            </a:r>
          </a:p>
        </p:txBody>
      </p:sp>
    </p:spTree>
  </p:cSld>
  <p:clrMapOvr>
    <a:masterClrMapping xmlns:a="http://schemas.openxmlformats.org/drawingml/2006/main"/>
  </p:clrMapOvr>
</p:sld>
</file>

<file path=ppt/slides/slide9.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Why Remember It?</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Giants: Citizen Kabuto is a weird, ambitious experiment that tried to mix genres before anyone else. It is worth remembering for anyone who likes offbeat shooters or wants to see where the team behind MDK went next.
It is a strange, wonderful mess.</a:t>
            </a:r>
          </a:p>
        </p:txBody>
      </p:sp>
    </p:spTree>
  </p:cSld>
  <p:clrMapOvr>
    <a:masterClrMapping xmlns:a="http://schemas.openxmlformats.org/drawingml/2006/main"/>
  </p:clrMapOvr>
</p:sld>
</file>

<file path=ppt/slides/slide10.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Sources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Giants: Citizen Kabuto Wikipedia</a:t>
            </a:r>
          </a:p>
        </p:txBody>
      </p:sp>
    </p:spTree>
  </p:cSld>
  <p:clrMapOvr>
    <a:masterClrMapping xmlns:a="http://schemas.openxmlformats.org/drawingml/2006/main"/>
  </p:clrMapOvr>
</p:sld>
</file>

<file path=ppt/slides/slide1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Related Articles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Einhänder: Square's Forgotten Shoot-'Em-Up — Another ambitious, genre-blending shooter from the same era, made by a studio known for RPGs.
  Omega Boost: Polyphony Digital's Forgotten Mecha Shooter — A mecha shooter from the Gran Turismo studio, sharing Giants' spirit of genre experimentation.
  Disruptor: The PlayStation Shooter That Time Forgot — A forgotten PlayStation shooter with unique mechanics, like Giants, it's a cult classic worth revisiting.</a:t>
            </a:r>
          </a:p>
        </p:txBody>
      </p:sp>
    </p:spTree>
  </p:cSld>
  <p:clrMapOvr>
    <a:masterClrMapping xmlns:a="http://schemas.openxmlformats.org/drawingml/2006/main"/>
  </p:clrMapOvr>
</p:sld>
</file>