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32dc9ea8f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4abd0b64f90e4c79"/>
    <p:sldId xmlns:r="http://schemas.openxmlformats.org/officeDocument/2006/relationships" id="257" r:id="R8cebdf26c38b4d30"/>
    <p:sldId xmlns:r="http://schemas.openxmlformats.org/officeDocument/2006/relationships" id="258" r:id="R28417b311ab34643"/>
    <p:sldId xmlns:r="http://schemas.openxmlformats.org/officeDocument/2006/relationships" id="259" r:id="R489a3b7960ba4e53"/>
    <p:sldId xmlns:r="http://schemas.openxmlformats.org/officeDocument/2006/relationships" id="260" r:id="Rf276a9b29b3c48e0"/>
    <p:sldId xmlns:r="http://schemas.openxmlformats.org/officeDocument/2006/relationships" id="261" r:id="R5ae969117a434c88"/>
    <p:sldId xmlns:r="http://schemas.openxmlformats.org/officeDocument/2006/relationships" id="262" r:id="R26982747d4144987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4abd0b64f90e4c79" /><Relationship Type="http://schemas.openxmlformats.org/officeDocument/2006/relationships/slide" Target="/ppt/slides/slide2.xml" Id="R8cebdf26c38b4d30" /><Relationship Type="http://schemas.openxmlformats.org/officeDocument/2006/relationships/slide" Target="/ppt/slides/slide3.xml" Id="R28417b311ab34643" /><Relationship Type="http://schemas.openxmlformats.org/officeDocument/2006/relationships/slide" Target="/ppt/slides/slide4.xml" Id="R489a3b7960ba4e53" /><Relationship Type="http://schemas.openxmlformats.org/officeDocument/2006/relationships/slide" Target="/ppt/slides/slide5.xml" Id="Rf276a9b29b3c48e0" /><Relationship Type="http://schemas.openxmlformats.org/officeDocument/2006/relationships/slide" Target="/ppt/slides/slide6.xml" Id="R5ae969117a434c88" /><Relationship Type="http://schemas.openxmlformats.org/officeDocument/2006/relationships/slide" Target="/ppt/slides/slide7.xml" Id="R26982747d414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Gotu Kola: Melhora o Humor, mas sem Benefício para a Memória, Revela Revisão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Uma revisão de estudos descobriu que gotu kola pode melhorar o estado de alerta e reduzir a raiva, mas não melhora a memória.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Gotu kola (Centella asiatica) tem sido usada há muito tempo como um tônico cerebral herbal. Esta revisão analisou se ela realmente melhora o pensamento e o humor.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o estudo fez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Pesquisadores combinaram resultados de 11 ensaios clínicos randomizados em humanos. Cinco testaram apenas gotu kola, e seis testaram produtos que a continham. Eles mediram os efeitos na memória, atenção e humor.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foi encontrado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Gotu kola não melhorou nenhuma área do pensamento (memória, atenção, etc.) em comparação com um placebo.Melhorou o estado de alerta uma hora após a ingestão.Também reduziu os escores de raiva uma hora após o tratamento.Nenhum efeito colateral foi relatado em nenhum dos estudos.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Quanto confiar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é uma revisão de nível Forte porque combina múltiplos ensaios humanos. No entanto, os estudos usaram diferentes doses e preparações de gotu kola, dificultando conclusões firmes.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Seu plano de ação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Se você experimentar gotu kola, procure um extrato padronizado e siga as instruções do rótulo.Saiba que as evidências atuais não a apoiam para memória ou pensamento.Converse com um médico antes de iniciar qualquer novo suplemento, especialmente se você toma outros medicamentos.Este resumo é apenas para informação geral e não constitui aconselhamento médico. Consulte um profissional qualificado antes de mudar qualquer aspecto da sua saúde.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Fonte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Effects of Centella asiatica (L.) Urb. on cognitive function and mood related outcomes: A Systematic Review and Meta-analysis.. Scientific reports. 2017 PubMed</a:t>
            </a:r>
          </a:p>
        </p:txBody>
      </p:sp>
    </p:spTree>
  </p:cSld>
  <p:clrMapOvr>
    <a:masterClrMapping xmlns:a="http://schemas.openxmlformats.org/drawingml/2006/main"/>
  </p:clrMapOvr>
</p:sld>
</file>