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dbd73f417d034ac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0522a9187114cbf"/>
    <p:sldId xmlns:r="http://schemas.openxmlformats.org/officeDocument/2006/relationships" id="257" r:id="R16950aad589d4ed7"/>
    <p:sldId xmlns:r="http://schemas.openxmlformats.org/officeDocument/2006/relationships" id="258" r:id="Rd0d7575e611041e2"/>
    <p:sldId xmlns:r="http://schemas.openxmlformats.org/officeDocument/2006/relationships" id="259" r:id="R209dc592976a4523"/>
    <p:sldId xmlns:r="http://schemas.openxmlformats.org/officeDocument/2006/relationships" id="260" r:id="Re88b5d1e072e40c7"/>
    <p:sldId xmlns:r="http://schemas.openxmlformats.org/officeDocument/2006/relationships" id="261" r:id="R93de606f0c214997"/>
    <p:sldId xmlns:r="http://schemas.openxmlformats.org/officeDocument/2006/relationships" id="262" r:id="R159af19debda4bf3"/>
    <p:sldId xmlns:r="http://schemas.openxmlformats.org/officeDocument/2006/relationships" id="263" r:id="R67779d65e94a425a"/>
    <p:sldId xmlns:r="http://schemas.openxmlformats.org/officeDocument/2006/relationships" id="264" r:id="R90bc5f32a44547f0"/>
    <p:sldId xmlns:r="http://schemas.openxmlformats.org/officeDocument/2006/relationships" id="265" r:id="Rb76d74e889d04f7e"/>
    <p:sldId xmlns:r="http://schemas.openxmlformats.org/officeDocument/2006/relationships" id="266" r:id="R9282edfb711a4c3e"/>
    <p:sldId xmlns:r="http://schemas.openxmlformats.org/officeDocument/2006/relationships" id="267" r:id="R0321c34d9b684a56"/>
    <p:sldId xmlns:r="http://schemas.openxmlformats.org/officeDocument/2006/relationships" id="268" r:id="R608bbd2ac8d04f34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0522a9187114cbf" /><Relationship Type="http://schemas.openxmlformats.org/officeDocument/2006/relationships/slide" Target="/ppt/slides/slide2.xml" Id="R16950aad589d4ed7" /><Relationship Type="http://schemas.openxmlformats.org/officeDocument/2006/relationships/slide" Target="/ppt/slides/slide3.xml" Id="Rd0d7575e611041e2" /><Relationship Type="http://schemas.openxmlformats.org/officeDocument/2006/relationships/slide" Target="/ppt/slides/slide4.xml" Id="R209dc592976a4523" /><Relationship Type="http://schemas.openxmlformats.org/officeDocument/2006/relationships/slide" Target="/ppt/slides/slide5.xml" Id="Re88b5d1e072e40c7" /><Relationship Type="http://schemas.openxmlformats.org/officeDocument/2006/relationships/slide" Target="/ppt/slides/slide6.xml" Id="R93de606f0c214997" /><Relationship Type="http://schemas.openxmlformats.org/officeDocument/2006/relationships/slide" Target="/ppt/slides/slide7.xml" Id="R159af19debda4bf3" /><Relationship Type="http://schemas.openxmlformats.org/officeDocument/2006/relationships/slide" Target="/ppt/slides/slide8.xml" Id="R67779d65e94a425a" /><Relationship Type="http://schemas.openxmlformats.org/officeDocument/2006/relationships/slide" Target="/ppt/slides/slide9.xml" Id="R90bc5f32a44547f0" /><Relationship Type="http://schemas.openxmlformats.org/officeDocument/2006/relationships/slide" Target="/ppt/slides/slide10.xml" Id="Rb76d74e889d04f7e" /><Relationship Type="http://schemas.openxmlformats.org/officeDocument/2006/relationships/slide" Target="/ppt/slides/slide11.xml" Id="R9282edfb711a4c3e" /><Relationship Type="http://schemas.openxmlformats.org/officeDocument/2006/relationships/slide" Target="/ppt/slides/slide12.xml" Id="R0321c34d9b684a56" /><Relationship Type="http://schemas.openxmlformats.org/officeDocument/2006/relationships/slide" Target="/ppt/slides/slide13.xml" Id="R608bbd2ac8d04f34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Gram Parsons: A Voz que Fica Atrás da Batida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Parsons fez apenas dois álbuns solo propriamente ditos, mas sua fraseado sem pressa e a mistura de country, soul e rock deixaram uma marca profunda no alt-country.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Em Resumo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Estilo: Cosmic American Music (country, soul, folk, rock)
Anos de atividade: 1965–1973
Origem: Winter Haven, Flórida, EUA
Período chave: 1968–1973 (Byrds, Flying Burrito Brothers, carreira solo)
Gravadora: Reprise, A&amp;M
Produtor: Gram Parsons (com outros)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🎵 Quem Ele 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chamava sua música de "Cosmic American Music" — uma frase que soa pretensiosa até você ouvir o que ele queria dizer. Ele queria a narrativa do country e o pedal steel, o swing do rhythm and blues, a dor do soul e a energia do rock, tudo em um só lugar.
Ele nunca vendeu totalmente a ideia para um público amplo, mas os discos que deixou mostram exatamente como poderia funcionar.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📜 Histórico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começou em bandas folk e de garagem, depois formou a International Submarine Band. Juntou-se aos Byrds em 1968 e os empurrou para o country em Sweetheart of the Rodeo. Saiu antes do álbum ser finalizado e co-fundou os Flying Burrito Brothers, onde sua composição se aprimorou.
Depois de sair dessa banda, fez dois álbuns solo: GP (1973) e Grievous Angel (lançado postumamente em 1974). Morreu de overdose de drogas aos 26 anos. Uma terceira coletânea, Sleepless Nights, foi lançada em 1976 a partir de sobras de sessões.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Caso Contra Ele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Seu catálogo solo é minúsculo — dois álbuns próprios, um deles lançado após sua morte. Sleepless Nights é uma compilação remendada, não uma declaração finalizada. Sua influência é desproporcional em comparação com sua pegada comercial, e parte de seu trabalho mais conhecido aconteceu em bandas onde ele não era o único líder.
O conceito de Cosmic American Music nunca se concretizou totalmente em disco como ele descrevia nas entrevistas.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🌀 O Culto do Inacabado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queria ser uma estrela, mas se recusava a fazer as concessões que o levariam até lá. Ele saiu dos Byrds no auge de seu momento country-rock. Deixou os Flying Burrito Brothers quando começaram a ganhar força. Seus discos solo foram mal promovidos e mal vendidos.
O resultado é um legado construído sobre dois álbuns, algumas faixas de bandas e muitos Em "Return of the Grievous Angel", ele força um pouco mais, mas o mesmo ritmo relaxado impede que a música pareça apressada. Seus duetos com Emmylou Harris funcionavam porque suas vozes ocupavam espaços diferentes: ela cantava claro e na frente, ele cantava baixo e atrás. A tensão entre os dois fazia com que músicas como "Love Hurts" soassem ternas e desgastadas ao mesmo tempo.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🎸 Os Arranjos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mantinha seus discos esparsos. "Sin City" dos Flying Burrito Brothers usa um verso simples de dois acordes, uma linha de pedal steel que circunda a melodia, e um refrão que se eleva em harmonia sem adicionar instrumentos. Em GP, a banda fica fora do caminho — baixo e bateria seguram o ritmo, a steel guitar preenche os espaços, e a voz de Parsons carrega o peso.
Ele não acumulava overdubs. O espaço nos arranjos é o que permite que as letras tenham impacto. Quando as harmonias chegam, parecem uma libertação porque a música estava guardando aquele ar.
ℹ️Dica: Ouça os espaços entre os instrumentos — é aí que a mágica de Parsons vive.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Ele Importa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não inventou o country rock, mas deu a ele um vocabulário. Sua disposição em tratar a música country como arte séria — não como novidade ou desvio — mudou a forma como os músicos de rock pensavam sobre o gênero. O Sweetheart of the Rodeo dos Byrds e o The Gilded Palace of Sin dos Flying Burrito Brothers tornaram-se referências para todos, dos Eagles ao Uncle Tupelo.
Seus discos solo, especialmente Grievous Angel, continuam sendo o exemplo mais puro do que ele queria dizer com Cosmic American Music: músicas que soam como se viessem de um lugar onde country, soul e rock são a mesma coisa.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🧐 Curiosidades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cunhou o termo "Cosmic American Music" para descrever sua mistura de country, R&amp;B, soul, folk e rock.
Após sua morte, seu empresário roubou seu corpo do aeroporto, levou-o para Joshua Tree e o cremou no deserto. O empresário disse depois que Parsons havia solicitado isso.
O pai de Parsons cometeu suicídio quando Parsons tinha doze anos. Sua mãe morreu de causas relacionadas ao álcool quando ele tinha dezenove.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💫 O Que Resta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Parsons fez dois álbuns solo e um punhado de discos com bandas. Não é muito. Mas as melhores dessas músicas — "Return of the Grievous Angel", "Hickory Wind", "Sin City" — soam como se tivessem sido gravadas em uma sala onde todos entendiam as mesmas regras não ditas. A voz fica para trás. A steel guitar responde. A música não se alonga. Isso é tudo.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🎧 Faixas Essenciais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Return of the Grievous Angel
1974 - Grievous Angel
O ritmo cadenciado e o pedal steel criam uma sensação ampla e aberta. O fraseado vocal de Parsons fica atrás do ritmo, e o refrão se eleva em harmonia sem congestionar o arranjo.
Ouça: Spotify · Apple Music · YouTube
Hickory WindUma balada acústica esparsa onde a voz de Parsons e o pedal steel compartilham o mesmo espaço. A entrega sem pressa e o arranjo simples tornam a solidão da letra palpável.
Ouça: Spotify · Apple Music · YouTube
Sin City
Uma canção country sombria com um verso de dois acordes e um refrão com tons gospel. O arranjo permanece enxuto, deixando que as harmonias e a steel guitar carreguem o peso moral.
Ouça: Spotify · Apple Music · YouTube
Love Hurts
1974 - Grievous Angel
Um dueto com Emmylou Harris. Suas vozes ocupam…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Gram Parsons Wikipedia
Discografia MusicBrainz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📖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Big Star: A Banda Cult que Mudou Tudo Vendendo Quase Nada - Outro artista cult cujo catálogo pequeno e influência descomunal ecoam o legado de Parsons.
Cocteau Twins: A Voz Que Não Era uma Voz - Uma abordagem diferente para a textura vocal — enquanto Parsons ficava atrás do ritmo, Fraser se dissolvia nele.</a:t>
            </a:r>
          </a:p>
        </p:txBody>
      </p:sp>
    </p:spTree>
  </p:cSld>
  <p:clrMapOvr>
    <a:masterClrMapping xmlns:a="http://schemas.openxmlformats.org/drawingml/2006/main"/>
  </p:clrMapOvr>
</p:sld>
</file>