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e3f92ae7cf1417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20bc61e70444d5d"/>
    <p:sldId xmlns:r="http://schemas.openxmlformats.org/officeDocument/2006/relationships" id="257" r:id="R9bef674a1d1a459c"/>
    <p:sldId xmlns:r="http://schemas.openxmlformats.org/officeDocument/2006/relationships" id="258" r:id="Reced09aa116d4df4"/>
    <p:sldId xmlns:r="http://schemas.openxmlformats.org/officeDocument/2006/relationships" id="259" r:id="R1fbcdf7b395e47cc"/>
    <p:sldId xmlns:r="http://schemas.openxmlformats.org/officeDocument/2006/relationships" id="260" r:id="R0c272ac4f4b7464d"/>
    <p:sldId xmlns:r="http://schemas.openxmlformats.org/officeDocument/2006/relationships" id="261" r:id="R36bccac309f44414"/>
    <p:sldId xmlns:r="http://schemas.openxmlformats.org/officeDocument/2006/relationships" id="262" r:id="Rf6fd39a273fc4476"/>
    <p:sldId xmlns:r="http://schemas.openxmlformats.org/officeDocument/2006/relationships" id="263" r:id="R911cbe72a16041e0"/>
    <p:sldId xmlns:r="http://schemas.openxmlformats.org/officeDocument/2006/relationships" id="264" r:id="R19079cfe85e3425b"/>
    <p:sldId xmlns:r="http://schemas.openxmlformats.org/officeDocument/2006/relationships" id="265" r:id="Rc2dc9771aba8457f"/>
    <p:sldId xmlns:r="http://schemas.openxmlformats.org/officeDocument/2006/relationships" id="266" r:id="R29cdf2fc8a4d49e8"/>
    <p:sldId xmlns:r="http://schemas.openxmlformats.org/officeDocument/2006/relationships" id="267" r:id="Rcd51cc1abd7542ef"/>
    <p:sldId xmlns:r="http://schemas.openxmlformats.org/officeDocument/2006/relationships" id="268" r:id="Rfbe078033f184318"/>
    <p:sldId xmlns:r="http://schemas.openxmlformats.org/officeDocument/2006/relationships" id="269" r:id="Ra33b32e6d72648f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20bc61e70444d5d" /><Relationship Type="http://schemas.openxmlformats.org/officeDocument/2006/relationships/slide" Target="/ppt/slides/slide2.xml" Id="R9bef674a1d1a459c" /><Relationship Type="http://schemas.openxmlformats.org/officeDocument/2006/relationships/slide" Target="/ppt/slides/slide3.xml" Id="Reced09aa116d4df4" /><Relationship Type="http://schemas.openxmlformats.org/officeDocument/2006/relationships/slide" Target="/ppt/slides/slide4.xml" Id="R1fbcdf7b395e47cc" /><Relationship Type="http://schemas.openxmlformats.org/officeDocument/2006/relationships/slide" Target="/ppt/slides/slide5.xml" Id="R0c272ac4f4b7464d" /><Relationship Type="http://schemas.openxmlformats.org/officeDocument/2006/relationships/slide" Target="/ppt/slides/slide6.xml" Id="R36bccac309f44414" /><Relationship Type="http://schemas.openxmlformats.org/officeDocument/2006/relationships/slide" Target="/ppt/slides/slide7.xml" Id="Rf6fd39a273fc4476" /><Relationship Type="http://schemas.openxmlformats.org/officeDocument/2006/relationships/slide" Target="/ppt/slides/slide8.xml" Id="R911cbe72a16041e0" /><Relationship Type="http://schemas.openxmlformats.org/officeDocument/2006/relationships/slide" Target="/ppt/slides/slide9.xml" Id="R19079cfe85e3425b" /><Relationship Type="http://schemas.openxmlformats.org/officeDocument/2006/relationships/slide" Target="/ppt/slides/slide10.xml" Id="Rc2dc9771aba8457f" /><Relationship Type="http://schemas.openxmlformats.org/officeDocument/2006/relationships/slide" Target="/ppt/slides/slide11.xml" Id="R29cdf2fc8a4d49e8" /><Relationship Type="http://schemas.openxmlformats.org/officeDocument/2006/relationships/slide" Target="/ppt/slides/slide12.xml" Id="Rcd51cc1abd7542ef" /><Relationship Type="http://schemas.openxmlformats.org/officeDocument/2006/relationships/slide" Target="/ppt/slides/slide13.xml" Id="Rfbe078033f184318" /><Relationship Type="http://schemas.openxmlformats.org/officeDocument/2006/relationships/slide" Target="/ppt/slides/slide14.xml" Id="Ra33b32e6d72648f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Gram Parsons: Die Stimme, die hinter dem Takt schwebt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Parsons machte nur zwei richtige Soloalben, aber seine ungehetzte Phrasierung und die Mischung aus Country, Soul und Rock hinterließen tiefe Spuren im Alternative Country.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Cosmic American Music (Country, Soul, Folk, Rock)
Aktive Jahre: 1965–1973
Herkunft: Winter Haven, Florida, USA
Schlüsselepoche: 1968–1973 (Byrds, Flying Burrito Brothers, Solo)
Label: Reprise, A&amp;M
Produzent: Gram Parsons (mit anderen)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Wer er war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nannte seine Musik „Cosmic American Music“ – ein Ausdruck, der prätentiös klingt, bis man hört, was er meinte. Er wollte das Storytelling und die Pedal Steel des Country, den Rhythmus und Blues, die Sehnsucht des Soul und den Drive des Rock in einem Raum vereinen.
Er konnte die Idee nie einem breiten Publikum vollständig verkaufen, aber die Platten, die er hinterließ, zeigen genau, wie es funktionieren könnte.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begann in Folk- und Garagenbands und gründete dann die International Submarine Band. Er trat 1968 den Byrds bei und drängte sie auf Sweetheart of the Rodeo in Richtung Country. Er verließ die Band, bevor das Album fertig war, und gründete die Flying Burrito Brothers, wo sein Songwriting reifer wurde.
Nachdem er auch diese Band verlassen hatte, machte er zwei Soloalben: GP (1973) und Grievous Angel (posthum 1974 veröffentlicht). Er starb mit 26 Jahren an einer Drogenüberdosis. Eine dritte Sammlung, Sleepless Nights, erschien 1976 aus Session-Überbleibseln.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gegen ihn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Sein Solokatalog ist winzig – zwei richtige Alben, eines davon posthum veröffentlicht. Sleepless Nights ist eine zusammengestoppelte Kompilation, keine fertige Aussage. Sein Einfluss ist im Vergleich zu seinem kommerziellen Fußabdruck überproportional groß, und einige seiner bekanntesten Werke entstanden in Bands, in denen er nicht alleiniger Anführer war.
Das Konzept der Cosmic American Music formte sich auf Platte nie so vollständig, wie er es in Interviews beschrieb.</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Kult des Unvollendeten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wollte ein Star sein, weigerte sich aber, die Kompromisse einzugehen, die ihn dorthin gebracht hätten. Er verließ die Byrds auf dem Höhepunkt ihres Country-Rock-Moments. Er verließ die Flying Burrito Brothers, als sie an Fahrt gewannen. Seine Soloalben wurden kaum beworben und verkauften sich schlecht.
Das Ergebnis ist ein Vermächtnis, das auf zwei Alben, einer Handvoll Bandtracks und viel „Was-wäre-wenn“ basiert. Diese Unvollständigkeit ist ein Teil der Anziehungskraft. Es ist auch der Grund, warum er nie eine schlechte Platte machen musste.
„Das Ergebnis ist ein Vermächtnis, das auf zwei Alben, einer Handvoll Bandtracks und viel ‚Was-wäre-wenn‘ basiert.“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Stimme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Besonderste an Parsons war seine Phrasierung. Er sang hinter dem Beat und ließ die Melodie gegen den Rhythmus schleifen. Bei „Hickory Wind“ sitzt seine Stimme fast allein mit einer Akustikgitarre und Pedal Steel, und die Verzögerung zwischen seinen Silben und den Akkordwechseln erzeugt ein Gefühl von Distanz – als wäre er bereits woanders.
In „Return of the Grievous Angel“ drückt er stärker drauf, aber die gleiche entspannte Tonalität verhindert, dass das Lied gehetzt klingt. Seine Duette mit Emmylou Harris funktionierten, weil ihre Stimmen unterschiedliche Räume besetzten: Sie sang klar und oben, er sang tief und hinten. Die Spannung zwischen beiden ließ Songs wie „Love Hurts“ zart und abgenutzt zugleich wirken.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Arrangements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hielt seine Aufnahmen spärlich. „Sin City“ der Flying Burrito Brothers verwendet eine einfache Zwei-Akkord-Strophe, eine Pedal-Steel-Linie, die die Melodie umkreist, und einen Refrain, der in Harmonie anhebt, ohne Instrumente hinzuzufügen. Auf GP bleibt die Band aus dem Weg – Bass und Schlagzeug halten die Mitte, Steel-Gitarre füllt die Lücken, und Parsons‘ Stimme trägt die Last.
Er häufte keine Overdubs an. Der Raum in den Arrangements ist es, der die Texte wirken lässt. Wenn die Harmonien kommen, fühlen sie sich wie eine Befreiung an, weil der Song diese Luft gespart hat.
ℹ️Tipp: Höre auf die Lücken zwischen den Instrumenten – dort lebt Parsons‘ Magie.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er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hat den Country-Rock nicht erfunden, aber er gab ihm eine Sprache. Seine Bereitschaft, Country-Musik als ernste Kunst zu behandeln – nicht als Neuheit oder Umweg – veränderte die Art, wie Rockmusiker über das Genre dachten. The Byrds‘ Sweetheart of the Rodeo und die Flying Burrito Brothers‘ The Gilded Palace of Sin wurden zu Referenzpunkten für alle von den Eagles bis Uncle Tupelo.
Seine Soloalben, besonders Grievous Angel, bleiben das reinste Beispiel dessen, was er mit Cosmic American Music meinte: Songs, die klingen, als kämen sie von einem Ort, an dem Country, Soul und Rock dasselbe sind.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prägte den Begriff „Cosmic American Music“, um seine Mischung aus Country, R&amp;B, Soul, Folk und Rock zu beschreiben.
Nach seinem Tod stahl sein Manager seine Leiche vom Flughafen, fuhr sie nach Joshua Tree und verbrannte sie in der Wüste. Der Manager sagte später, Parsons habe dies gewünscht.
Parsons‘ Vater starb durch Suizid, als Parsons zwölf Jahre alt war. Seine Mutter starb an alkoholbedingten Ursachen, als er neunzehn war.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machte zwei Soloalben und eine Handvoll Bandaufnahmen. Das ist nicht viel. Aber die besten dieser Songs – „Return of the Grievous Angel“, „Hickory Wind“, „Sin City“ – klingen, als wären sie in einem Raum aufgenommen worden, in dem alle dieselben unausgesprochenen Regeln verstanden. Die Stimme hält sich zurück. Die Steel-Gitarre antwortet. Der Song überzieht nicht. Das ist das Ganze.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Return of the Grievous Angel
1974 - Grievous Angel
Der lopingartige Rhythmus und die Pedal-Steel erzeugen ein weit offenes Gefühl. Parsons‘ stimmliche Phrasierung liegt hinter dem Beat, und der Refrain hebt in Harmonie an, ohne das Arrangement zu überfrachten.
Hören: Spotify · Apple Music · YouTube
Hickory Wind
Eine sparsame akustische Ballade, in der Parsons' Stimme und die Pedal Steel denselben Raum teilen. Die ungehetzte Darbietung und das schlichte Arrangement machen die Einsamkeit des Textes greifbar.
Hören: Spotify · Apple Music · YouTube
Sin City
Ein düsterer Country-Song mit einer Zwei-Akkord-Strophe und einem von Gospel durchzogenen Refrain. Das Arrangement bleibt schlank und überlässt es den Harmonien und der Steel Guitar, die moralische Last zu tragen.
Hören: Spotify · Apple M…</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Gram Parsons Wikipedia
Diskografie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Die Kultband, die alles veränderte, indem sie fast nichts verkaufte – Ein weiterer Kultkünstler, dessen kleiner Katalog und überproportionaler Einfluss mit Parsons' Vermächtnis vergleichbar sind.
Cocteau Twins: Die Stimme, die keine Stimme war – Ein anderer Ansatz für stimmliche Textur – wo Parsons hinter dem Beat zurückblieb, löste Fraser sich darin auf.</a:t>
            </a:r>
          </a:p>
        </p:txBody>
      </p:sp>
    </p:spTree>
  </p:cSld>
  <p:clrMapOvr>
    <a:masterClrMapping xmlns:a="http://schemas.openxmlformats.org/drawingml/2006/main"/>
  </p:clrMapOvr>
</p:sld>
</file>