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2e29aa0096e439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9ce7b792a2a4e58"/>
    <p:sldId xmlns:r="http://schemas.openxmlformats.org/officeDocument/2006/relationships" id="257" r:id="Rb96ceb27cd5f4bd1"/>
    <p:sldId xmlns:r="http://schemas.openxmlformats.org/officeDocument/2006/relationships" id="258" r:id="Rffd77e23c93f4fce"/>
    <p:sldId xmlns:r="http://schemas.openxmlformats.org/officeDocument/2006/relationships" id="259" r:id="R09edd12d91104f78"/>
    <p:sldId xmlns:r="http://schemas.openxmlformats.org/officeDocument/2006/relationships" id="260" r:id="Rf88dd29b988e456d"/>
    <p:sldId xmlns:r="http://schemas.openxmlformats.org/officeDocument/2006/relationships" id="261" r:id="R7631656445d14dae"/>
    <p:sldId xmlns:r="http://schemas.openxmlformats.org/officeDocument/2006/relationships" id="262" r:id="R8fc1b577d8584078"/>
    <p:sldId xmlns:r="http://schemas.openxmlformats.org/officeDocument/2006/relationships" id="263" r:id="R0845c1e148b44b73"/>
    <p:sldId xmlns:r="http://schemas.openxmlformats.org/officeDocument/2006/relationships" id="264" r:id="R9889acdd0d7245a4"/>
    <p:sldId xmlns:r="http://schemas.openxmlformats.org/officeDocument/2006/relationships" id="265" r:id="R4b42986db4a34d20"/>
    <p:sldId xmlns:r="http://schemas.openxmlformats.org/officeDocument/2006/relationships" id="266" r:id="Rbd25b526a8814d93"/>
    <p:sldId xmlns:r="http://schemas.openxmlformats.org/officeDocument/2006/relationships" id="267" r:id="Rc141abe4e740419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9ce7b792a2a4e58" /><Relationship Type="http://schemas.openxmlformats.org/officeDocument/2006/relationships/slide" Target="/ppt/slides/slide2.xml" Id="Rb96ceb27cd5f4bd1" /><Relationship Type="http://schemas.openxmlformats.org/officeDocument/2006/relationships/slide" Target="/ppt/slides/slide3.xml" Id="Rffd77e23c93f4fce" /><Relationship Type="http://schemas.openxmlformats.org/officeDocument/2006/relationships/slide" Target="/ppt/slides/slide4.xml" Id="R09edd12d91104f78" /><Relationship Type="http://schemas.openxmlformats.org/officeDocument/2006/relationships/slide" Target="/ppt/slides/slide5.xml" Id="Rf88dd29b988e456d" /><Relationship Type="http://schemas.openxmlformats.org/officeDocument/2006/relationships/slide" Target="/ppt/slides/slide6.xml" Id="R7631656445d14dae" /><Relationship Type="http://schemas.openxmlformats.org/officeDocument/2006/relationships/slide" Target="/ppt/slides/slide7.xml" Id="R8fc1b577d8584078" /><Relationship Type="http://schemas.openxmlformats.org/officeDocument/2006/relationships/slide" Target="/ppt/slides/slide8.xml" Id="R0845c1e148b44b73" /><Relationship Type="http://schemas.openxmlformats.org/officeDocument/2006/relationships/slide" Target="/ppt/slides/slide9.xml" Id="R9889acdd0d7245a4" /><Relationship Type="http://schemas.openxmlformats.org/officeDocument/2006/relationships/slide" Target="/ppt/slides/slide10.xml" Id="R4b42986db4a34d20" /><Relationship Type="http://schemas.openxmlformats.org/officeDocument/2006/relationships/slide" Target="/ppt/slides/slide11.xml" Id="Rbd25b526a8814d93" /><Relationship Type="http://schemas.openxmlformats.org/officeDocument/2006/relationships/slide" Target="/ppt/slides/slide12.xml" Id="Rc141abe4e740419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Grübeln neu denken: Eine breitere Perspektive für die moderne Zeit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Überprüfung schlägt ein neues Modell des Grübelns als unterbrochenen mentalen Fluss vor, nicht nur als selbstfokussierte Gedanken bei Depressionen.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 ist eine konzeptionelle Rezension, kein Experiment. Die Autoren haben die historische und klinische Literatur zur Rumination durchgesehen. Anschließend führten sie das Flow Model of Rumination (FMR) ein, das Rumination als eine Störung des reibungslosen Flusses mentaler Inhalte beschreibt, die Absicht, Gedächtnis, Affekt und externe Ereignisse umfasst. Die Rezension diskutiert auch, wie moderne Technologie wie Smartphones Rumination beeinflussen könnte.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Erkenntnisse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Rumination steht mit kognitiven Beeinträchtigungen bei verschiedenen psychischen Störungen in Verbindung, nicht nur bei Depressionen.
✅ Das Konzept der Rumination wurde auf den selbstbezogenen Typ bei Depressionen verengt, aber die Autoren argumentieren, dass es weiter gefasst ist.
✅ Das Flow Model of Rumination (FMR) konzeptualisiert Rumination als eine Störung des reibungslosen mentalen Flusses.
✅ Rasante technologische Fortschritte wie Smartphones könnten Rumination in modernen Gesellschaften beeinflussen.
✅ Das FMR hat Implikationen für die psychische Gesundheitspraxis und könnte Interventionsmöglichkeiten erweitern.
ℹ️Die Rezension legt nahe, dass Rumination nicht nur ein Symptom von Depressionen ist, sondern ein breiterer Prozess, der viele psychische Erkrankungen betrifft. Das ne…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stellt keine umfassende gesundheitliche Behauptung auf. Sie präsentiert ein neues theoretisches Modell der Rumination basierend auf einer Durchsicht bestehender Forschung.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testet das Flow Model of Rumination nicht in Experimenten.
Sie beweist nicht, dass Technologie Rumination verursacht.
Sie liefert keine spezifischen Interventionen oder Behandlungen.
Sie stellt keine Kausalität zwischen Rumination und psychischen Störungen her.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konzeptionelle Rezension der bestehenden Literatur.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Gering bis moderat – basierend auf einer Rezension, nicht auf Originaldaten.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ist 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Rezension von Konzepten, keine kontrollierte Studie. Die Ergebnisse basieren auf der Interpretation der bestehenden Literatur durch die Autoren, also behandeln Sie sie mit gesunder Vorsicht.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handelt sich um eine Übersichtsarbeit, nicht um originäre Forschung.
Das Modell ist theoretisch und wurde nicht empirisch getestet.
Die Versuchspersonen wurden nicht klar spezifiziert.
Die Übersichtsarbeit könnte durch die Autoren bei der Literaturauswahl verzerrt sein.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Kann das Flow-Modell des Grübelns in Experimenten getestet werden?
Verursacht oder verschlimmert Technologie das Grübeln direkt?
Wird dieses Modell zu wirksamen neuen Behandlungen führen?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Grübeln ein breites Phänomen ist, nicht nur depressionsbezogen.
✅ Seien Sie sich bewusst, dass die Nutzung von Technologie Ihren mentalen Flow beeinflussen kann.
✅ Wenn Sie mit wiederholten Gedanken kämpfen, besprechen Sie dies mit einem Fachmann.
✅ Bleiben Sie informiert, während die Forschung dieses neue Modell testet.
Diese Übersichtsarbeit schlägt eine breitere Sichtweise des Grübelns als gestörter mentaler Flow vor, aber das Modell bleibt theoretisch und ungetestet.
Diese Zusammenfassung dient nur zur allgemeinen Information und ist keine medizinische Beratung. Sprechen Sie mit einem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Rumination as a Transdiagnostic Phenomenon in the 21st Century: The Flow Model of Rumination.. Brain sciences. 2023 PubMed</a:t>
            </a:r>
          </a:p>
        </p:txBody>
      </p:sp>
    </p:spTree>
  </p:cSld>
  <p:clrMapOvr>
    <a:masterClrMapping xmlns:a="http://schemas.openxmlformats.org/drawingml/2006/main"/>
  </p:clrMapOvr>
</p:sld>
</file>