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d9cfb9a2c88415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78ddec420484da9"/>
    <p:sldId xmlns:r="http://schemas.openxmlformats.org/officeDocument/2006/relationships" id="257" r:id="R212ceeee70ce44b3"/>
    <p:sldId xmlns:r="http://schemas.openxmlformats.org/officeDocument/2006/relationships" id="258" r:id="Ra9d1419dac1e4868"/>
    <p:sldId xmlns:r="http://schemas.openxmlformats.org/officeDocument/2006/relationships" id="259" r:id="R1f8d12501ce647c4"/>
    <p:sldId xmlns:r="http://schemas.openxmlformats.org/officeDocument/2006/relationships" id="260" r:id="R9aae211714a94003"/>
    <p:sldId xmlns:r="http://schemas.openxmlformats.org/officeDocument/2006/relationships" id="261" r:id="Rb8a30409e1984b6b"/>
    <p:sldId xmlns:r="http://schemas.openxmlformats.org/officeDocument/2006/relationships" id="262" r:id="R5a4d1490fa804f65"/>
    <p:sldId xmlns:r="http://schemas.openxmlformats.org/officeDocument/2006/relationships" id="263" r:id="R13eae51587f846a4"/>
    <p:sldId xmlns:r="http://schemas.openxmlformats.org/officeDocument/2006/relationships" id="264" r:id="R4002fe4a3cb34a28"/>
    <p:sldId xmlns:r="http://schemas.openxmlformats.org/officeDocument/2006/relationships" id="265" r:id="Rfe2f85b4d0944ea2"/>
    <p:sldId xmlns:r="http://schemas.openxmlformats.org/officeDocument/2006/relationships" id="266" r:id="Rc24b01649425408c"/>
    <p:sldId xmlns:r="http://schemas.openxmlformats.org/officeDocument/2006/relationships" id="267" r:id="R2deaf2676cd2447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78ddec420484da9" /><Relationship Type="http://schemas.openxmlformats.org/officeDocument/2006/relationships/slide" Target="/ppt/slides/slide2.xml" Id="R212ceeee70ce44b3" /><Relationship Type="http://schemas.openxmlformats.org/officeDocument/2006/relationships/slide" Target="/ppt/slides/slide3.xml" Id="Ra9d1419dac1e4868" /><Relationship Type="http://schemas.openxmlformats.org/officeDocument/2006/relationships/slide" Target="/ppt/slides/slide4.xml" Id="R1f8d12501ce647c4" /><Relationship Type="http://schemas.openxmlformats.org/officeDocument/2006/relationships/slide" Target="/ppt/slides/slide5.xml" Id="R9aae211714a94003" /><Relationship Type="http://schemas.openxmlformats.org/officeDocument/2006/relationships/slide" Target="/ppt/slides/slide6.xml" Id="Rb8a30409e1984b6b" /><Relationship Type="http://schemas.openxmlformats.org/officeDocument/2006/relationships/slide" Target="/ppt/slides/slide7.xml" Id="R5a4d1490fa804f65" /><Relationship Type="http://schemas.openxmlformats.org/officeDocument/2006/relationships/slide" Target="/ppt/slides/slide8.xml" Id="R13eae51587f846a4" /><Relationship Type="http://schemas.openxmlformats.org/officeDocument/2006/relationships/slide" Target="/ppt/slides/slide9.xml" Id="R4002fe4a3cb34a28" /><Relationship Type="http://schemas.openxmlformats.org/officeDocument/2006/relationships/slide" Target="/ppt/slides/slide10.xml" Id="Rfe2f85b4d0944ea2" /><Relationship Type="http://schemas.openxmlformats.org/officeDocument/2006/relationships/slide" Target="/ppt/slides/slide11.xml" Id="Rc24b01649425408c" /><Relationship Type="http://schemas.openxmlformats.org/officeDocument/2006/relationships/slide" Target="/ppt/slides/slide12.xml" Id="R2deaf2676cd2447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Grundkurs: Zeitreise als technisches Problem</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Low-Budget-Sci-Fi-Film, der Zeitreisen wie ein schwieriges technisches Problem behandelt, nicht wie eine Fantasie.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2004
  Regisseur: Shane Carruth
  Land: Vereinigte Staaten
  Sprache: Englisch, Französisch
  Genre: Science Fiction, Drama, Thriller
  Hauptbesetzung: Shane Carruth, David Sullivan
  Laufzeit: 77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Aufbau: Zwei Typen in einer Garage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Aaron und Abe, zwei Ingenieure, verbringen ihre Wochenenden damit, in einer Garage herumzutüfteln. Sie versuchen nicht, eine Zeitmaschine zu bauen. Sie versuchen, ein Gerät zu bauen, das das Gewicht von Gegenständen reduziert. Bei einem Test läuft etwas schief. Ein seltsamer Effekt tritt auf. Die beiden Männer erkennen, dass sie versehentlich etwas weitaus Seltsameres erschaffen haben, als sie beabsichtigten.
Der Film hält nicht inne, um etwas zu erklären. Er bewegt sich weiter und zwingt den Zuschauer, aufzuholen.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Sprache echter Ingenieure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Primer klingt wie eine Aufnahme von echten Ingenieuren bei der Arbeit. Der Dialog ist schnell, genuschelt und voller Fachbegriffe, die nie erklärt werden. Carruth übersetzt nicht für das Publikum. Er vertraut darauf, dass der Rhythmus und die Dringlichkeit des Gesprächs Bedeutung vermitteln, selbst wenn die Einzelheiten es nicht tun.
Diese Wahl erzeugt einen seltenen Effekt: Die Wissenschaft fühlt sich real an, weil sie nicht erklärt wird. Der Zuschauer wird in die Verwirrung der Entdeckung hineinversetzt, nicht außerhalb.</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Keine Effekthascherei, reine Funktion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hat fast keine visuellen Effekte. Zeitreisen werden nicht als Lichttunnel oder wirbelnder Strudel dargestellt. Es ist eine schwere Metallkiste, die summt. Die Maschine sieht aus wie etwas, das man in einer Werkstatt bauen könnte.
Der Mangel an Spektakel ist der Punkt. Primer argumentiert, dass echte Entdeckungen langweilig aussehen. Es ist ein Raum mit einer Maschine und zwei müden Männern, die auf Datenblätter starren. Dort lebt die Spannung.</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 als die wahre Maschine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Geschichte handelt nicht von der Technologie. Sie handelt davon, was passiert, wenn zwei kluge Menschen ein Geheimnis teilen, das alles verändert. Aaron und Abe beginnen als Partner. Die Maschine zwingt sie, zu Konkurrenten zu werden. Der Film beobachtet, wie ihre Zusammenarbeit leise und ohne dramatische Musik zusammenbricht. Die Bedrohung ist kein Schurke. Es ist die langsame Erkenntnis, dass man der Person nicht trauen kann, die genau weiß, was man getan hat.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Der Dialog fühlt sich an wie belauschtes Gespräch, nicht wie inszenierte Erklärung.
  ✅ Die Maschine sieht praktisch und unglamourös aus, was sie glaubwürdig macht.
  ✅ Das Tempo verlangsamt sich nicht für den Zuschauer, was Aufmerksamkeit belohnt.
  ✅ Die zentrale Beziehung wechselt von Zusammenarbeit zu Misstrauen ohne eine einzige erhobene Stimme.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gealtert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ersten zwanzig Minuten sind fast undurchdringlich. Der temporeiche technische Dialog, gepaart mit einem günstigen Sound-Mix, erschwert es, zu verstehen, wer was sagt. Manche Zuschauer könnten sich verloren fühlen, bevor die Geschichte beginnt. Das ist nicht für jeden ein Mangel, aber es ist eine Hürde.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passiert, wenn Intelligenz ein Problem löst, das Intelligenz gar nicht lösen sollte? Aaron und Abe sind klug genug, die Maschine zu bauen. Sie sind nicht klug genug, um zu bewältigen, was sie mit ihrer Freundschaft anstellt. Primer fragt, ob Wissen ohne Weisheit nur eine andere Art von Gefahr ist. Die Antwort bleibt der Film schuldig. Er lässt die Maschine laufen.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Film, der sich nicht erklärt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Primer ist kein Rätsel, das gelöst werden muss. Es ist die Aufzeichnung zweier Menschen, die eine schreckliche Entdeckung machen und nicht wissen, was sie damit anfangen sollen. Der Film vertraut darauf, dass man der Form der Geschichte folgen kann, selbst wenn die Details verschwimmen. Dieses Vertrauen ist selten. Das gilt auch für den Film.</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Primer (Film) – Wikipedia
  Fakten –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Ähnliche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Ankunft: Ein leiser Sci-Fi, der deiner Intelligenz vertraut – Ein weiterer Low-Budget-Sci-Fi, der dem Zuschauer zutraut, die Bedrohung aus Bruchstücken zusammenzusetzen.</a:t>
            </a:r>
          </a:p>
        </p:txBody>
      </p:sp>
    </p:spTree>
  </p:cSld>
  <p:clrMapOvr>
    <a:masterClrMapping xmlns:a="http://schemas.openxmlformats.org/drawingml/2006/main"/>
  </p:clrMapOvr>
</p:sld>
</file>