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f487df712ae4171"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a9395318f4c745cf"/>
    <p:sldId xmlns:r="http://schemas.openxmlformats.org/officeDocument/2006/relationships" id="257" r:id="R7331bd976b7e42e8"/>
    <p:sldId xmlns:r="http://schemas.openxmlformats.org/officeDocument/2006/relationships" id="258" r:id="Rfc07ea7b833c4c70"/>
    <p:sldId xmlns:r="http://schemas.openxmlformats.org/officeDocument/2006/relationships" id="259" r:id="R08a3431147c0411c"/>
    <p:sldId xmlns:r="http://schemas.openxmlformats.org/officeDocument/2006/relationships" id="260" r:id="Rdc48241e739f4ed3"/>
    <p:sldId xmlns:r="http://schemas.openxmlformats.org/officeDocument/2006/relationships" id="261" r:id="Rd9e104eacf3d4e7c"/>
    <p:sldId xmlns:r="http://schemas.openxmlformats.org/officeDocument/2006/relationships" id="262" r:id="R46f65a1be6ca450d"/>
    <p:sldId xmlns:r="http://schemas.openxmlformats.org/officeDocument/2006/relationships" id="263" r:id="R72b14e4cef914ddd"/>
    <p:sldId xmlns:r="http://schemas.openxmlformats.org/officeDocument/2006/relationships" id="264" r:id="Ra36a81045e3c4f84"/>
    <p:sldId xmlns:r="http://schemas.openxmlformats.org/officeDocument/2006/relationships" id="265" r:id="Rcc00177c0e8f4758"/>
    <p:sldId xmlns:r="http://schemas.openxmlformats.org/officeDocument/2006/relationships" id="266" r:id="R0fe0f8644a154f0d"/>
    <p:sldId xmlns:r="http://schemas.openxmlformats.org/officeDocument/2006/relationships" id="267" r:id="Ra536aa8088da4ec9"/>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a9395318f4c745cf" /><Relationship Type="http://schemas.openxmlformats.org/officeDocument/2006/relationships/slide" Target="/ppt/slides/slide2.xml" Id="R7331bd976b7e42e8" /><Relationship Type="http://schemas.openxmlformats.org/officeDocument/2006/relationships/slide" Target="/ppt/slides/slide3.xml" Id="Rfc07ea7b833c4c70" /><Relationship Type="http://schemas.openxmlformats.org/officeDocument/2006/relationships/slide" Target="/ppt/slides/slide4.xml" Id="R08a3431147c0411c" /><Relationship Type="http://schemas.openxmlformats.org/officeDocument/2006/relationships/slide" Target="/ppt/slides/slide5.xml" Id="Rdc48241e739f4ed3" /><Relationship Type="http://schemas.openxmlformats.org/officeDocument/2006/relationships/slide" Target="/ppt/slides/slide6.xml" Id="Rd9e104eacf3d4e7c" /><Relationship Type="http://schemas.openxmlformats.org/officeDocument/2006/relationships/slide" Target="/ppt/slides/slide7.xml" Id="R46f65a1be6ca450d" /><Relationship Type="http://schemas.openxmlformats.org/officeDocument/2006/relationships/slide" Target="/ppt/slides/slide8.xml" Id="R72b14e4cef914ddd" /><Relationship Type="http://schemas.openxmlformats.org/officeDocument/2006/relationships/slide" Target="/ppt/slides/slide9.xml" Id="Ra36a81045e3c4f84" /><Relationship Type="http://schemas.openxmlformats.org/officeDocument/2006/relationships/slide" Target="/ppt/slides/slide10.xml" Id="Rcc00177c0e8f4758" /><Relationship Type="http://schemas.openxmlformats.org/officeDocument/2006/relationships/slide" Target="/ppt/slides/slide11.xml" Id="R0fe0f8644a154f0d" /><Relationship Type="http://schemas.openxmlformats.org/officeDocument/2006/relationships/slide" Target="/ppt/slides/slide12.xml" Id="Ra536aa8088da4ec9"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Gussun Oyoyo: Das Arcade-Puzzle-Plattform-Spiel, das die Zeit vergaß</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skurrile Puzzle-Plattform-Serie von Irem, die Block-Schieben mit präzisem Springen verbindet, in der Zeit verloren, aber eine Wiederentdeckung wert.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Spielübersicht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1993
Entwickler: Irem
Publisher: Irem
Plattformen: Arcade, PlayStation, Saturn, SNES
Genre: Puzzle-Plattformer</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Spielerlebnis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Gussun Oyoyo zu spielen fühlt sich an, als würde man eine hyperaktive Murmel steuern. Der Ball hüpft ununterbrochen, sodass jeder Zug zu einer Prüfung des Timings wird. Die Welten sind bunt und cartoonhaft, mit einer verspielten, leicht chaotischen Energie. Du löst nicht nur Rätsel – du ringst mit der Physik.</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Spielprinzip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führst einen Ball durch jedes Level, indem du Blöcke verschiebst und Gegenstände einsammelst. Der Ball bewegt sich in einer geraden Linie, bis er auf etwas trifft, und prallt dann ab. Du musst Wege planen und Sprünge timen, um den Ausgang zu erreichen. Das Konzept ist einfach, aber die hüpfende Physik macht jedes Level zu einem Rätsel des Schwungs.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Hüpfende Physik: Der Ball hört nie auf, sich zu bewegen, und macht jedes Rätsel zu einer Prüfung von Timing und Kontrolle.
✅ Arcade-Ursprünge: Entwickelt für kurze Spielsitzungen, mit knappen Levels, die Präzision mehr belohnen als Geschwindigkeit.
✅ Mehrere Ports: Die Serie erschien für Arcade, PlayStation, Saturn und SNES, jede mit eigenen Besonderheiten.
✅ Obskure Namen: International als Risky Challenge und in Europa als YoYo's Puzzle Park bekannt, was zu seiner geheimnisvollen Aura beiträgt.
ℹ️Gussun Oyoyo ist international auch als Risky Challenge und in Europa als YoYo's Puzzle Park bekannt.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Gussun Oyoyo sieht und klingt wie ein frühes Arcade-Spiel der 90er: bunte 2D-Sprites, einfache Animationen und ein fröhlicher MIDI-Soundtrack. Die niedrige Auflösung und die kantigen Grafiken verleihen ihm einen charmanten, spielzeughaften Eindruck. Es stammt unverkennbar aus einer Zeit, in der Arcade-Automaten die Eckläden beherrschten.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ist fröhlich und einprägsam und passt zum verspielten Ton des Spiels. Soundeffekte sind minimal – nur Hüpfer und eingesammelte Gegenstände – aber sie verstärken das hüpfende, kinetische Gefühl. Die Audio-Ausstattung erzeugt eine unbeschwerte Stimmung, die dich immer wieder einen weiteren Versuch wagen lässt.
Du löst nicht nur Rätsel – du ringst mit der Physik.</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Funktioniert immer noch: Das Kern-Gameplay des Jump'n'Runs ist zeitlos – einfach zu lernen, schwer zu meistern.
Fühlt sich veraltet an: Die Physik wirkt im Vergleich zu modernen Plattformern steif und erfordert Geduld.
Arkade-Schwierigkeit: Rechnen Sie damit, Level mehrmals zu wiederholen – es ist darauf ausgelegt, Münzen zu schlucken.
Seltenheit: Heute schwer zu finden, aber Emulation macht es neugierigen Spielern zugänglich.
💡Wenn Sie dieses Arcade-Juwel erleben möchten, ist Emulation der einfachste Weg. Die Physik und der Charme sind erhalten geblieben, und es eignet sich für kurze Spielsessions.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Internationale Namen: Außerhalb Japans als Risky Challenge und in Europa als YoYo's Puzzle Park bekannt.
Mehrere Entwickler: Irem entwickelte das Original, während Banpresto und Xing die Konsolenports übernahmen.
SNES-Sequels: Zwei Super Gussun Oyoyo-Spiele wurden 1995–1996 exklusiv für das Super Nintendo veröffentlicht.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daran erinnern?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Gussun Oyoyo ist ein vergessenes Juwel des Puzzle-Plattformer-Genres. Seine federnde Physik und der Arcade-Charme bieten noch immer eine einzigartige Herausforderung. Jeder, der skurrile, geschicklichkeitsbasierte Spiele mag, sollte es ausprobieren – es ist ein Stück Arcade-Geschichte, in das es sich zu springen lohnt.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Gussun Oyoyo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Devil Dice: A PS1 Puzzle Game That Made You Think in 3D - Ein weiteres skurriles PS1-Puzzle-Spiel mit räumlichem Denken, ein natürlicher nächster Schritt für Fans von Gussun Oyoyos physikbasierten Herausforderungen.
Sheep, Dog 'n' Wolf: A Loony Tunes Stealth Puzzle You Probably Missed - Ein Puzzle-Plattformer mit ähnlicher verspielter, chaotischer Energie und einem Fokus auf clevere Levelgestaltung.</a:t>
            </a:r>
          </a:p>
        </p:txBody>
      </p:sp>
    </p:spTree>
  </p:cSld>
  <p:clrMapOvr>
    <a:masterClrMapping xmlns:a="http://schemas.openxmlformats.org/drawingml/2006/main"/>
  </p:clrMapOvr>
</p:sld>
</file>