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7efde64783144bd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bbd1992fda9c436c"/>
    <p:sldId xmlns:r="http://schemas.openxmlformats.org/officeDocument/2006/relationships" id="257" r:id="R1f70535778dc4698"/>
    <p:sldId xmlns:r="http://schemas.openxmlformats.org/officeDocument/2006/relationships" id="258" r:id="R9eb4fe6a4f56455c"/>
    <p:sldId xmlns:r="http://schemas.openxmlformats.org/officeDocument/2006/relationships" id="259" r:id="R09af73fdd7eb4fdb"/>
    <p:sldId xmlns:r="http://schemas.openxmlformats.org/officeDocument/2006/relationships" id="260" r:id="R388e969bbc6f4d07"/>
    <p:sldId xmlns:r="http://schemas.openxmlformats.org/officeDocument/2006/relationships" id="261" r:id="R88dff2a3c7474654"/>
    <p:sldId xmlns:r="http://schemas.openxmlformats.org/officeDocument/2006/relationships" id="262" r:id="R55903ef6999b4f6c"/>
    <p:sldId xmlns:r="http://schemas.openxmlformats.org/officeDocument/2006/relationships" id="263" r:id="R6972eb21179c4c3d"/>
    <p:sldId xmlns:r="http://schemas.openxmlformats.org/officeDocument/2006/relationships" id="264" r:id="Rcc3669084cef439f"/>
    <p:sldId xmlns:r="http://schemas.openxmlformats.org/officeDocument/2006/relationships" id="265" r:id="Ra405285427c64ceb"/>
    <p:sldId xmlns:r="http://schemas.openxmlformats.org/officeDocument/2006/relationships" id="266" r:id="Rfef3aa5a12724033"/>
    <p:sldId xmlns:r="http://schemas.openxmlformats.org/officeDocument/2006/relationships" id="267" r:id="R3231c1e1f6ba4bf2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bbd1992fda9c436c" /><Relationship Type="http://schemas.openxmlformats.org/officeDocument/2006/relationships/slide" Target="/ppt/slides/slide2.xml" Id="R1f70535778dc4698" /><Relationship Type="http://schemas.openxmlformats.org/officeDocument/2006/relationships/slide" Target="/ppt/slides/slide3.xml" Id="R9eb4fe6a4f56455c" /><Relationship Type="http://schemas.openxmlformats.org/officeDocument/2006/relationships/slide" Target="/ppt/slides/slide4.xml" Id="R09af73fdd7eb4fdb" /><Relationship Type="http://schemas.openxmlformats.org/officeDocument/2006/relationships/slide" Target="/ppt/slides/slide5.xml" Id="R388e969bbc6f4d07" /><Relationship Type="http://schemas.openxmlformats.org/officeDocument/2006/relationships/slide" Target="/ppt/slides/slide6.xml" Id="R88dff2a3c7474654" /><Relationship Type="http://schemas.openxmlformats.org/officeDocument/2006/relationships/slide" Target="/ppt/slides/slide7.xml" Id="R55903ef6999b4f6c" /><Relationship Type="http://schemas.openxmlformats.org/officeDocument/2006/relationships/slide" Target="/ppt/slides/slide8.xml" Id="R6972eb21179c4c3d" /><Relationship Type="http://schemas.openxmlformats.org/officeDocument/2006/relationships/slide" Target="/ppt/slides/slide9.xml" Id="Rcc3669084cef439f" /><Relationship Type="http://schemas.openxmlformats.org/officeDocument/2006/relationships/slide" Target="/ppt/slides/slide10.xml" Id="Ra405285427c64ceb" /><Relationship Type="http://schemas.openxmlformats.org/officeDocument/2006/relationships/slide" Target="/ppt/slides/slide11.xml" Id="Rfef3aa5a12724033" /><Relationship Type="http://schemas.openxmlformats.org/officeDocument/2006/relationships/slide" Target="/ppt/slides/slide12.xml" Id="R3231c1e1f6ba4bf2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Gussun Oyoyo: O Puzzle-Platformer de Arcade que o Tempo Esqueceu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Uma série peculiar de puzzle-platformer da Irem que combina empurrar blocos com saltos precisos, perdida no tempo, mas que vale a pena redescobrir.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🎮 Visão geral do jogo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Lançamento: 1993
Desenvolvedor: Irem
Publicadora: Irem
Plataforma: Arcade, PlayStation, Saturn, SNES
Gênero: Puzzle-platformer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🎯 A experiência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Jogar Gussun Oyoyo parece controlar uma bolinha de gude hiperativa. A bola quica constantemente, tornando cada movimento um teste de timing. Os mundos são brilhantes e cartunescos, com uma energia lúdica e um pouco caótica. Você não está apenas resolvendo quebra-cabeças—você está lutando contra a física.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⚙️ Como funciona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Você guia uma bola por cada fase empurrando blocos e coletando itens. A bola se move em linha reta até bater em algo, então quica. Você precisa planejar caminhos e cronometrar os pulos para alcançar a saída. É simples em conceito, mas a física saltitante transforma cada nível em um quebra-cabeça de momentum.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✨ O que o torna especial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Física saltitante: A bola nunca para de se mover, transformando cada quebra-cabeça em um teste de timing e controle.
✅ Raízes de arcade: Projetado para sessões curtas de jogo, com fases enxutas que recompensam precisão acima de velocidade.
✅ Vários ports: A série apareceu em arcade, PlayStation, Saturn e SNES, cada um com características únicas.
✅ Nomenclatura obscura: Conhecido internacionalmente como Risky Challenge e na Europa como YoYo's Puzzle Park, aumentando seu mistério.
ℹ️Gussun Oyoyo também é conhecido internacionalmente como Risky Challenge e na Europa como YoYo's Puzzle Park.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🕹️ O charme retrô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Gussun Oyoyo parece e soa como os primeiros jogos de arcade dos anos 90: sprites 2D coloridos, animações simples e uma trilha sonora alegre em MIDI. A baixa resolução e os gráficos blocados lhe conferem um charme brinquedo-like. É inconfundivelmente de uma era em que os cabinets de arcade reinavam na banca da esquina.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🎵 Som e atmosfera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música é animada e cativante, combinando com o tom lúdico do jogo. Os efeitos sonoros são mínimos—apenas quiques e coleta de itens—mas reforçam a sensação saltitante e cinética. O áudio cria um clima leve que faz você voltar para mais uma tentativa.
Você não está apenas resolvendo quebra-cabeças—você está lutando contra a física.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⏳ Antes vs. agora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Ainda funciona: A jogabilidade central de plataforma com quebra-cabeças é atemporal — fácil de aprender, difícil de dominar.
Parece datado: A física pode parecer rígida comparada a plataformas modernos, exigindo paciência.
Dificuldade arcade: Espere repetir fases muitas vezes — foi projetado para consumir fichas.
Obscuridade: Difícil de encontrar hoje, mas a emulação torna acessível para jogadores curiosos.
💡Se você quer experimentar esta joia arcade, a emulação é o caminho mais fácil. A física e o charme estão intactos, e é uma sessão de jogo rápida.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🧩 Curiosidades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Nomes internacionais: Chamado de Risky Challenge fora do Japão e YoYo's Puzzle Park na Europa.
Múltiplos desenvolvedores: A Irem fez o original, mas Banpresto e Xing cuidaram das versões para console.
Sequências no SNES: Dois jogos Super Gussun Oyoyo lançados exclusivamente no Super Nintendo entre 1995 e 1996.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💎 Por que lembrar dele?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Gussun Oyoyo é uma joia esquecida do gênero puzzle-platformer. Sua física elástica e charme arcade ainda oferecem um desafio único. Qualquer um que goste de jogos excêntricos e baseados em habilidade deveria experimentá-lo — é um pedaço da história arcade que vale a pena explorar.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Fontes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Gussun Oyoyo Wikipedia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📖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Devil Dice: A PS1 Puzzle Game That Made You Think in 3D - Outro jogo de quebra-cabeça excêntrico para PS1 com pensamento espacial, um passo natural para fãs dos desafios físicos de Gussun Oyoyo.
Sheep, Dog 'n' Wolf: A Loony Tunes Stealth Puzzle You Probably Missed - Um puzzle-platformer com energia caótica e divertida semelhante e foco em design de fases inteligente.</a:t>
            </a:r>
          </a:p>
        </p:txBody>
      </p:sp>
    </p:spTree>
  </p:cSld>
  <p:clrMapOvr>
    <a:masterClrMapping xmlns:a="http://schemas.openxmlformats.org/drawingml/2006/main"/>
  </p:clrMapOvr>
</p:sld>
</file>