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4a753967590409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9b92bcf124049b7"/>
    <p:sldId xmlns:r="http://schemas.openxmlformats.org/officeDocument/2006/relationships" id="257" r:id="R4cd1b987253e491c"/>
    <p:sldId xmlns:r="http://schemas.openxmlformats.org/officeDocument/2006/relationships" id="258" r:id="Rec3a3dd50b8645d3"/>
    <p:sldId xmlns:r="http://schemas.openxmlformats.org/officeDocument/2006/relationships" id="259" r:id="R1235e5fb48944b3f"/>
    <p:sldId xmlns:r="http://schemas.openxmlformats.org/officeDocument/2006/relationships" id="260" r:id="R49536a1f3b4748d8"/>
    <p:sldId xmlns:r="http://schemas.openxmlformats.org/officeDocument/2006/relationships" id="261" r:id="R4486e44fe63f42f3"/>
    <p:sldId xmlns:r="http://schemas.openxmlformats.org/officeDocument/2006/relationships" id="262" r:id="Rffaff831d02d44aa"/>
    <p:sldId xmlns:r="http://schemas.openxmlformats.org/officeDocument/2006/relationships" id="263" r:id="R080dc9d839964f97"/>
    <p:sldId xmlns:r="http://schemas.openxmlformats.org/officeDocument/2006/relationships" id="264" r:id="Rcca8da158ba44274"/>
    <p:sldId xmlns:r="http://schemas.openxmlformats.org/officeDocument/2006/relationships" id="265" r:id="Rab851a4aceb14671"/>
    <p:sldId xmlns:r="http://schemas.openxmlformats.org/officeDocument/2006/relationships" id="266" r:id="R9c99ccbf75e945c0"/>
    <p:sldId xmlns:r="http://schemas.openxmlformats.org/officeDocument/2006/relationships" id="267" r:id="Rf26f82a502734ed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9b92bcf124049b7" /><Relationship Type="http://schemas.openxmlformats.org/officeDocument/2006/relationships/slide" Target="/ppt/slides/slide2.xml" Id="R4cd1b987253e491c" /><Relationship Type="http://schemas.openxmlformats.org/officeDocument/2006/relationships/slide" Target="/ppt/slides/slide3.xml" Id="Rec3a3dd50b8645d3" /><Relationship Type="http://schemas.openxmlformats.org/officeDocument/2006/relationships/slide" Target="/ppt/slides/slide4.xml" Id="R1235e5fb48944b3f" /><Relationship Type="http://schemas.openxmlformats.org/officeDocument/2006/relationships/slide" Target="/ppt/slides/slide5.xml" Id="R49536a1f3b4748d8" /><Relationship Type="http://schemas.openxmlformats.org/officeDocument/2006/relationships/slide" Target="/ppt/slides/slide6.xml" Id="R4486e44fe63f42f3" /><Relationship Type="http://schemas.openxmlformats.org/officeDocument/2006/relationships/slide" Target="/ppt/slides/slide7.xml" Id="Rffaff831d02d44aa" /><Relationship Type="http://schemas.openxmlformats.org/officeDocument/2006/relationships/slide" Target="/ppt/slides/slide8.xml" Id="R080dc9d839964f97" /><Relationship Type="http://schemas.openxmlformats.org/officeDocument/2006/relationships/slide" Target="/ppt/slides/slide9.xml" Id="Rcca8da158ba44274" /><Relationship Type="http://schemas.openxmlformats.org/officeDocument/2006/relationships/slide" Target="/ppt/slides/slide10.xml" Id="Rab851a4aceb14671" /><Relationship Type="http://schemas.openxmlformats.org/officeDocument/2006/relationships/slide" Target="/ppt/slides/slide11.xml" Id="R9c99ccbf75e945c0" /><Relationship Type="http://schemas.openxmlformats.org/officeDocument/2006/relationships/slide" Target="/ppt/slides/slide12.xml" Id="Rf26f82a502734ed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Gussun Oyoyo: The Arcade Puzzle-Platformer That Time Forgot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quirky puzzle-platformer series from Irem that blends block-pushing with precise jumping, lost to time but worth rediscovering.</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Game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1993
Developer: Irem
Publisher: Irem
Platform: Arcade, PlayStation, Saturn, SNES
Genre: Puzzle-platformer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Playing Gussun Oyoyo feels like controlling a hyperactive marble. The ball bounces constantly, making every move a test of timing. The worlds are bright and cartoonish, with a playful, slightly chaotic energy. You're not just solving puzzles—you're wrestling with physics.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guide a ball through each stage by pushing blocks and collecting items. The ball moves in a straight line until it hits something, then bounces. You must plan paths and time jumps to reach the exit. It's simple in concept, but the bouncy physics make every level a puzzle of momentum.</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Bouncy physics: The ball never stops moving, turning every puzzle into a test of timing and control.
✅ Arcade roots: Designed for quick play sessions, with tight levels that reward precision over speed.
✅ Multiple ports: The series appeared on arcade, PlayStation, Saturn, and SNES, each with unique features.
✅ Obscure naming: Known as Risky Challenge internationally and YoYo's Puzzle Park in Europe, adding to its mystery.
ℹ️Gussun Oyoyo is also known internationally as Risky Challenge and in Europe as YoYo's Puzzle Park.</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Gussun Oyoyo looks and sounds like early '90s arcade fare: colorful 2D sprites, simple animations, and a cheerful MIDI soundtrack. The low resolution and blocky graphics give it a charming, toy-like feel. It's unmistakably from an era when arcade cabinets ruled the corner store.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upbeat and catchy, matching the game's playful tone. Sound effects are minimal—just bounces and item pickups—but they reinforce the bouncy, kinetic feel. The audio creates a lighthearted mood that keeps you coming back for one more try.
You're not just solving puzzles—you're wrestling with physics.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core puzzle-platforming is timeless—simple to learn, hard to master.
Feels dated: The physics can feel stiff compared to modern platformers, requiring patience.
Arcade difficulty: Expect to replay levels many times—it's designed to eat quarters.
Obscurity: Hard to find today, but emulation makes it accessible for curious players.
💡If you want to experience this arcade gem, emulation is the easiest way. The physics and charm are intact, and it's a quick play session.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International names: Called Risky Challenge outside Japan and YoYo's Puzzle Park in Europe.
Multiple developers: Irem made the original, but Banpresto and Xing handled console ports.
SNES sequels: Two Super Gussun Oyoyo games released exclusively on Super Nintendo in 1995-1996.</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Gussun Oyoyo is a forgotten gem of the puzzle-platformer genre. Its bouncy physics and arcade charm still offer a unique challenge. Anyone who enjoys quirky, skill-based games should give it a try—it's a piece of arcade history worth bouncing into.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Gussun Oyoyo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Devil Dice: A PS1 Puzzle Game That Made You Think in 3D - Another quirky PS1 puzzle game with spatial thinking, a natural next step for fans of Gussun Oyoyo's physics-based challenges.
Sheep, Dog 'n' Wolf: A Loony Tunes Stealth Puzzle You Probably Missed - A puzzle-platformer with a similar playful, chaotic energy and a focus on clever level design.</a:t>
            </a:r>
          </a:p>
        </p:txBody>
      </p:sp>
    </p:spTree>
  </p:cSld>
  <p:clrMapOvr>
    <a:masterClrMapping xmlns:a="http://schemas.openxmlformats.org/drawingml/2006/main"/>
  </p:clrMapOvr>
</p:sld>
</file>