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3f3a5e083f274140"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b6c7dfa1c5554c5d"/>
    <p:sldId xmlns:r="http://schemas.openxmlformats.org/officeDocument/2006/relationships" id="257" r:id="Rb0a7026ee79c4b0e"/>
    <p:sldId xmlns:r="http://schemas.openxmlformats.org/officeDocument/2006/relationships" id="258" r:id="R828961e10d5c4cb9"/>
    <p:sldId xmlns:r="http://schemas.openxmlformats.org/officeDocument/2006/relationships" id="259" r:id="Rca27cb7c3f0945ce"/>
    <p:sldId xmlns:r="http://schemas.openxmlformats.org/officeDocument/2006/relationships" id="260" r:id="Rf44459e367ba4e60"/>
    <p:sldId xmlns:r="http://schemas.openxmlformats.org/officeDocument/2006/relationships" id="261" r:id="Ra61f6adba60e42cf"/>
    <p:sldId xmlns:r="http://schemas.openxmlformats.org/officeDocument/2006/relationships" id="262" r:id="Rf4f0fc23e56d4e9c"/>
    <p:sldId xmlns:r="http://schemas.openxmlformats.org/officeDocument/2006/relationships" id="263" r:id="R0458978977614df3"/>
    <p:sldId xmlns:r="http://schemas.openxmlformats.org/officeDocument/2006/relationships" id="264" r:id="R42c973360aa94b5b"/>
    <p:sldId xmlns:r="http://schemas.openxmlformats.org/officeDocument/2006/relationships" id="265" r:id="Re21413145e144621"/>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b6c7dfa1c5554c5d" /><Relationship Type="http://schemas.openxmlformats.org/officeDocument/2006/relationships/slide" Target="/ppt/slides/slide2.xml" Id="Rb0a7026ee79c4b0e" /><Relationship Type="http://schemas.openxmlformats.org/officeDocument/2006/relationships/slide" Target="/ppt/slides/slide3.xml" Id="R828961e10d5c4cb9" /><Relationship Type="http://schemas.openxmlformats.org/officeDocument/2006/relationships/slide" Target="/ppt/slides/slide4.xml" Id="Rca27cb7c3f0945ce" /><Relationship Type="http://schemas.openxmlformats.org/officeDocument/2006/relationships/slide" Target="/ppt/slides/slide5.xml" Id="Rf44459e367ba4e60" /><Relationship Type="http://schemas.openxmlformats.org/officeDocument/2006/relationships/slide" Target="/ppt/slides/slide6.xml" Id="Ra61f6adba60e42cf" /><Relationship Type="http://schemas.openxmlformats.org/officeDocument/2006/relationships/slide" Target="/ppt/slides/slide7.xml" Id="Rf4f0fc23e56d4e9c" /><Relationship Type="http://schemas.openxmlformats.org/officeDocument/2006/relationships/slide" Target="/ppt/slides/slide8.xml" Id="R0458978977614df3" /><Relationship Type="http://schemas.openxmlformats.org/officeDocument/2006/relationships/slide" Target="/ppt/slides/slide9.xml" Id="R42c973360aa94b5b" /><Relationship Type="http://schemas.openxmlformats.org/officeDocument/2006/relationships/slide" Target="/ppt/slides/slide10.xml" Id="Re21413145e144621"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Headache as an Early Sign of Multiple Sclerosis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review finds headache affects 50-60% of MS patients, often as an early symptom, with a female predilection.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Study overview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authors reviewed existing scientific literature on headache in people with MS. They examined how often headache occurs, what types of headache are seen, and whether MS treatments can cause headache. The review included studies on human patients.
ℹ️This is a narrative review of observational studies in humans. It does not provide new experimental evidence.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Key findings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Headache affects 50-60% of people with MS.
  Headache often appears as migraine or tension-type headache.
  Women are more likely to have headache with MS, with a female-to-male ratio of 2-3:1.
  Some MS medications, such as teriflunomide and interferons, are linked to increased headache.
Headache is common in MS, especially in women, and may be an early symptom, but this review does not prove a direct cause.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means for patients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Headache is a common symptom in MS, especially in women. It can be an early sign of the disease. Some treatments for MS may also cause or worsen headache. This information may help doctors manage patients better.
💡If you have MS and frequent headaches, discuss them with your doctor. Be aware that headache may be part of MS, not a separate issue.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Limitations and cautions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study reviewed associations between headache and MS. It did not test whether headache causes MS or vice versa.
  It does not prove that headache causes MS.
  It does not show that treating headache changes MS outcomes.
  It does not establish how often headache is the first symptom.
⚠️Trust tier: Moderate. This is a review of observational studies, so it shows links but cannot prove that headache is caused by MS or that it is a reliable early sign.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Open questions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How often does headache appear before an MS diagnosis?
  Do different MS treatments cause different headache patterns?
  Can headache treatment improve quality of life in MS?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Your action 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If you have MS and frequent headaches, discuss them with your doctor.
  ✅ Be aware that headache may be part of MS, not a separate issue.
  ✅ If you start a new MS medication and get headaches, report it to your healthcare provider.
  ✅ Do not assume headache alone means MS; many other causes exist.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Confidence indicator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Confidence: Moderate — based on a review of observational studies, showing association but not causation.
Limitations
  It is a review, not a new study, so it relies on existing data.
  It does not provide new experimental evidence.
  The review may not include all relevant studies.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Takeaway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Headache is common in MS, especially in women, and may be an early symptom, but this review does not prove a direct cause.
This summary is for general information only and is not medical advice. Talk to a qualified professional before changing anything about your health.</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Headache in Multiple Sclerosis: A Narrative Review.. Medicina (Kaunas, Lithuania). 2024 PubMed</a:t>
            </a:r>
          </a:p>
        </p:txBody>
      </p:sp>
    </p:spTree>
  </p:cSld>
  <p:clrMapOvr>
    <a:masterClrMapping xmlns:a="http://schemas.openxmlformats.org/drawingml/2006/main"/>
  </p:clrMapOvr>
</p:sld>
</file>