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52b82ae083947b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122349fc2ced42e7"/>
    <p:sldId xmlns:r="http://schemas.openxmlformats.org/officeDocument/2006/relationships" id="257" r:id="R6d4642aecab84c20"/>
    <p:sldId xmlns:r="http://schemas.openxmlformats.org/officeDocument/2006/relationships" id="258" r:id="Rc8e0a27195b84c66"/>
    <p:sldId xmlns:r="http://schemas.openxmlformats.org/officeDocument/2006/relationships" id="259" r:id="Ree044d23e83b4691"/>
    <p:sldId xmlns:r="http://schemas.openxmlformats.org/officeDocument/2006/relationships" id="260" r:id="Rd8d2b94a234844d3"/>
    <p:sldId xmlns:r="http://schemas.openxmlformats.org/officeDocument/2006/relationships" id="261" r:id="R8f4443362f6240f8"/>
    <p:sldId xmlns:r="http://schemas.openxmlformats.org/officeDocument/2006/relationships" id="262" r:id="Re82b260c4d4b4339"/>
    <p:sldId xmlns:r="http://schemas.openxmlformats.org/officeDocument/2006/relationships" id="263" r:id="R94535963002d4cf8"/>
    <p:sldId xmlns:r="http://schemas.openxmlformats.org/officeDocument/2006/relationships" id="264" r:id="R82df954ac9ad4a17"/>
    <p:sldId xmlns:r="http://schemas.openxmlformats.org/officeDocument/2006/relationships" id="265" r:id="R92c9ef604a0f49c6"/>
    <p:sldId xmlns:r="http://schemas.openxmlformats.org/officeDocument/2006/relationships" id="266" r:id="Ra85e7239fa6f48fd"/>
    <p:sldId xmlns:r="http://schemas.openxmlformats.org/officeDocument/2006/relationships" id="267" r:id="R1187224fe0de4de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122349fc2ced42e7" /><Relationship Type="http://schemas.openxmlformats.org/officeDocument/2006/relationships/slide" Target="/ppt/slides/slide2.xml" Id="R6d4642aecab84c20" /><Relationship Type="http://schemas.openxmlformats.org/officeDocument/2006/relationships/slide" Target="/ppt/slides/slide3.xml" Id="Rc8e0a27195b84c66" /><Relationship Type="http://schemas.openxmlformats.org/officeDocument/2006/relationships/slide" Target="/ppt/slides/slide4.xml" Id="Ree044d23e83b4691" /><Relationship Type="http://schemas.openxmlformats.org/officeDocument/2006/relationships/slide" Target="/ppt/slides/slide5.xml" Id="Rd8d2b94a234844d3" /><Relationship Type="http://schemas.openxmlformats.org/officeDocument/2006/relationships/slide" Target="/ppt/slides/slide6.xml" Id="R8f4443362f6240f8" /><Relationship Type="http://schemas.openxmlformats.org/officeDocument/2006/relationships/slide" Target="/ppt/slides/slide7.xml" Id="Re82b260c4d4b4339" /><Relationship Type="http://schemas.openxmlformats.org/officeDocument/2006/relationships/slide" Target="/ppt/slides/slide8.xml" Id="R94535963002d4cf8" /><Relationship Type="http://schemas.openxmlformats.org/officeDocument/2006/relationships/slide" Target="/ppt/slides/slide9.xml" Id="R82df954ac9ad4a17" /><Relationship Type="http://schemas.openxmlformats.org/officeDocument/2006/relationships/slide" Target="/ppt/slides/slide10.xml" Id="R92c9ef604a0f49c6" /><Relationship Type="http://schemas.openxmlformats.org/officeDocument/2006/relationships/slide" Target="/ppt/slides/slide11.xml" Id="Ra85e7239fa6f48fd" /><Relationship Type="http://schemas.openxmlformats.org/officeDocument/2006/relationships/slide" Target="/ppt/slides/slide12.xml" Id="R1187224fe0de4de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Herc's Adventures: LucasArts' verrückte Interpretation der griechischen Mythologie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Action-Adventure von 1997, in dem du als Herkules, Atalanta oder Jason spielst, um Persephone vor Hades zu retten.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1997
  Entwickler: LucasArts
  Plattform: Sega Saturn, PlayStation
  Genre: Action-Adventure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Spiel fühlt sich an wie ein cartoonhafter, temporeicher Ritt durch das antike Griechenland. Helle Farben und übertriebene Charakterdesigns verleihen ihm eine unbeschwerte, fast samstägliche Zeichentrick-Atmosphäre. Die Welt ist voller mythologischer Feinde und Rätsel, und der Ton ist verspielt statt episch.</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es sich spielt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erkundest aus der Vogelperspektive Level, kämpfst gegen Feinde mit Waffen oder Magie und löst einfache Rätsel. Jeder Held hat einzigartige Fähigkeiten und Gegenstände. Das Ziel ist es, Schlüssel zu sammeln, Bosse zu besiegen und durch miteinander verbundene Gebiete voranzukommen. Es ist direkt, erfordert aber Timing und Ressourcenmanagement.
💡Der kooperative Mehrspielermodus für zwei Spieler ist ein Highlight – er fühlt sich an wie ein gemeinsames Abenteuer und nicht wie ein Wettkampf.</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Drei unterschiedliche Helden mit verschiedenen Bewegungen und Spielstilen, die zum Wiederholen anregen.
  ✅ Eine humorvolle, nicht ernsthafte Interpretation der griechischen Mythologie, selten für Action-Spiele dieser Zeit.
  ✅ Kooperativer Mehrspielermodus für zwei Spieler, der es Freunden ermöglicht, die Quest gemeinsam zu bestreiten.
  ✅ Große, miteinander verbundene Level mit Geheimnissen und mehreren Pfaden zum Erkunden.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2D-Sprite-basierte Grafik mit einem bunten, cartoonhaften Kunststil. Die Kamera ist fest aus der Vogelperspektive, und die Benutzeroberfläche ist einfach. Es läuft auf Hardware, die bereits von 3D verdrängt wurde, was ihm selbst bei der Veröffentlichung ein letztes-Generation-Gefühl verleiht.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fröhlich und eingängig, passend zum lockeren Ton des Spiels. Soundeffekte sind kraftvoll und komisch, von Feindesgrunzen bis zum Aufsammeln von Gegenständen. Die Audioabteilung unterstreicht die verspielte Abenteuerstimmung, ohne sich zu ernst zu nehmen.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kooperative Mehrspieler-Modus funktioniert immer noch gut für eine spaßige Couch-Co-Op-Session.
  Die Cartoon-Grafiken sind anmutig gealtert und haben ihren Charme bewahrt.
  Die Steuerung kann sich nach modernen Maßstäben steif und reaktionslos anfühlen.
  In einigen Versionen gibt es kein Speichersystem, was die Spieler zwingt, das Spiel in einem Durchgang zu beenden.
  Das Rätseldesign ist einfach und könnte für erfahrene Spieler zu leicht sein.
Ursprünglich für die 3DO entwickelt, aber diese Version wurde abgesagt, als die Konsole scheiterte.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Spiel verwendet eine modifizierte Version der Engine von Zombies Ate My Neighbors.
  LucasArts war bekannt für Adventure-Spiele, daher war dieser Action-Titel eine Abweichung.
ℹ️Trotz des legendären Adventure-Katalogs von LucasArts zeigt Herc's Adventures, dass sie einen unterhaltsamen Action-Titel mit dem gleichen witzigen Geist produzieren konnten.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ist ein unterhaltsames, übersehenes Action-Adventure, das den Humor von LucasArts in einem Genre einfängt, das sie selten berührt haben. Fans von Koop-Spielen oder griechischer Mythologie mit einem Augenzwinkern werden es genießen. Ein verstecktes Juwel aus der 32-Bit-Ära.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Herc's Adventures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Tomba! 2: The Evil Swine Return – Ein verwilderter Junge gegen böse Schweine — Ein weiteres farbenfrohes 2D-Action-Adventure aus derselben Ära mit einem verspielten Ton und Koop-Potenzial.
  Bust a Groove: Der PlayStation-Tanzwettbewerb, der ein Comeback verdient — Ein unbeschwertes PlayStation-Rhythmusspiel, das dieselbe verrückte, cartoonhafte Energie teilt.</a:t>
            </a:r>
          </a:p>
        </p:txBody>
      </p:sp>
    </p:spTree>
  </p:cSld>
  <p:clrMapOvr>
    <a:masterClrMapping xmlns:a="http://schemas.openxmlformats.org/drawingml/2006/main"/>
  </p:clrMapOvr>
</p:sld>
</file>