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053a5fb0e1646b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10dcf9154374efd"/>
    <p:sldId xmlns:r="http://schemas.openxmlformats.org/officeDocument/2006/relationships" id="257" r:id="R8d410d6f7bfc4e09"/>
    <p:sldId xmlns:r="http://schemas.openxmlformats.org/officeDocument/2006/relationships" id="258" r:id="Re65985c0f08d4470"/>
    <p:sldId xmlns:r="http://schemas.openxmlformats.org/officeDocument/2006/relationships" id="259" r:id="R33fe992e82a34a20"/>
    <p:sldId xmlns:r="http://schemas.openxmlformats.org/officeDocument/2006/relationships" id="260" r:id="R201c543a8b9c47e5"/>
    <p:sldId xmlns:r="http://schemas.openxmlformats.org/officeDocument/2006/relationships" id="261" r:id="R6acdcae6577a4c0c"/>
    <p:sldId xmlns:r="http://schemas.openxmlformats.org/officeDocument/2006/relationships" id="262" r:id="Ra647ad3d51bb4f76"/>
    <p:sldId xmlns:r="http://schemas.openxmlformats.org/officeDocument/2006/relationships" id="263" r:id="R0758bee770e74325"/>
    <p:sldId xmlns:r="http://schemas.openxmlformats.org/officeDocument/2006/relationships" id="264" r:id="R1cc4531ea0c94066"/>
    <p:sldId xmlns:r="http://schemas.openxmlformats.org/officeDocument/2006/relationships" id="265" r:id="Ra61b5e9e60ee427e"/>
    <p:sldId xmlns:r="http://schemas.openxmlformats.org/officeDocument/2006/relationships" id="266" r:id="R7ba79183a25b4031"/>
    <p:sldId xmlns:r="http://schemas.openxmlformats.org/officeDocument/2006/relationships" id="267" r:id="R90fa046e25d64ee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10dcf9154374efd" /><Relationship Type="http://schemas.openxmlformats.org/officeDocument/2006/relationships/slide" Target="/ppt/slides/slide2.xml" Id="R8d410d6f7bfc4e09" /><Relationship Type="http://schemas.openxmlformats.org/officeDocument/2006/relationships/slide" Target="/ppt/slides/slide3.xml" Id="Re65985c0f08d4470" /><Relationship Type="http://schemas.openxmlformats.org/officeDocument/2006/relationships/slide" Target="/ppt/slides/slide4.xml" Id="R33fe992e82a34a20" /><Relationship Type="http://schemas.openxmlformats.org/officeDocument/2006/relationships/slide" Target="/ppt/slides/slide5.xml" Id="R201c543a8b9c47e5" /><Relationship Type="http://schemas.openxmlformats.org/officeDocument/2006/relationships/slide" Target="/ppt/slides/slide6.xml" Id="R6acdcae6577a4c0c" /><Relationship Type="http://schemas.openxmlformats.org/officeDocument/2006/relationships/slide" Target="/ppt/slides/slide7.xml" Id="Ra647ad3d51bb4f76" /><Relationship Type="http://schemas.openxmlformats.org/officeDocument/2006/relationships/slide" Target="/ppt/slides/slide8.xml" Id="R0758bee770e74325" /><Relationship Type="http://schemas.openxmlformats.org/officeDocument/2006/relationships/slide" Target="/ppt/slides/slide9.xml" Id="R1cc4531ea0c94066" /><Relationship Type="http://schemas.openxmlformats.org/officeDocument/2006/relationships/slide" Target="/ppt/slides/slide10.xml" Id="Ra61b5e9e60ee427e" /><Relationship Type="http://schemas.openxmlformats.org/officeDocument/2006/relationships/slide" Target="/ppt/slides/slide11.xml" Id="R7ba79183a25b4031" /><Relationship Type="http://schemas.openxmlformats.org/officeDocument/2006/relationships/slide" Target="/ppt/slides/slide12.xml" Id="R90fa046e25d64ee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Herc's Adventures: LucasArts' Zany Take on Greek Myth</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1997 action-adventure where you play as Hercules, Atalanta, or Jason to save Persephone from Hades.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1997
  Developer: LucasArts
  Platform: Sega Saturn, PlayStation
  Genre: Action-adventure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feels like a cartoonish, fast-paced romp through ancient Greece. Bright colors and exaggerated character designs give it a lighthearted, almost Saturday-morning-cartoon vibe. The world is filled with mythological enemies and puzzles, and the tone is playful rather than epic.</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explore top-down levels, fight enemies with weapons or magic, and solve simple puzzles. Each hero has unique abilities and items. The goal is to collect keys, defeat bosses, and progress through interconnected areas. It's straightforward but demands timing and resource management.
💡The cooperative multiplayer for two players is a highlight—it feels like a shared adventure rather than a competitive struggle.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Three distinct heroes with different moves and playstyles, encouraging replay.
  ✅ A humorous, non-serious take on Greek mythology, rare for action games of the time.
  ✅ Cooperative multiplayer for two players, letting friends tackle the quest together.
  ✅ Large, interconnected levels with secrets and multiple paths to explore.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2D sprite-based graphics with a colorful, cartoon art style. The camera is fixed top-down, and the interface is simple. It runs on hardware that was already being pushed aside by 3D, giving it a last-gen feel even at release.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upbeat and catchy, matching the game's light tone. Sound effects are punchy and comical, from enemy grunts to item pickups. The audio reinforces the playful adventure mood without taking itself too seriously.</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cooperative multiplayer still works well for a fun couch co-op session.
  The cartoon graphics have aged gracefully, retaining their charm.
  The controls can feel stiff and unresponsive by modern standards.
  No save system in some versions forces players to finish in one sitting.
  The puzzle design is simple and may feel too easy for experienced players.
Originally developed for the 3DO, but that version was cancelled when the console failed.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uses a modified version of the engine from Zombies Ate My Neighbors.
  LucasArts was known for adventure games, making this action title a departure.
ℹ️Despite LucasArts' legendary adventure game catalog, Herc's Adventures shows they could produce a fun action title with the same witty spirit.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It's a fun, overlooked action-adventure that captures LucasArts' humor in a genre they rarely touched. Fans of co-op games or Greek myth with a wink will enjoy it. A hidden gem from the 32-bit era.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Herc's Adventures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A Feral Boy vs. Evil Pigs — Another colorful 2D action-adventure from the same era with a playful tone and co-op potential.
  Bust a Groove: The PlayStation Dance-Off That Deserves a Comeback — A lighthearted PlayStation rhythm game that shares the same zany, cartoonish energy.</a:t>
            </a:r>
          </a:p>
        </p:txBody>
      </p:sp>
    </p:spTree>
  </p:cSld>
  <p:clrMapOvr>
    <a:masterClrMapping xmlns:a="http://schemas.openxmlformats.org/drawingml/2006/main"/>
  </p:clrMapOvr>
</p:sld>
</file>