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531c986d6dbe4cc2"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093ebb665dfe4d85"/>
    <p:sldId xmlns:r="http://schemas.openxmlformats.org/officeDocument/2006/relationships" id="257" r:id="Rea9f38fee362405d"/>
    <p:sldId xmlns:r="http://schemas.openxmlformats.org/officeDocument/2006/relationships" id="258" r:id="R22a5d2b5441a46bb"/>
    <p:sldId xmlns:r="http://schemas.openxmlformats.org/officeDocument/2006/relationships" id="259" r:id="R6f2a1c4e75014798"/>
    <p:sldId xmlns:r="http://schemas.openxmlformats.org/officeDocument/2006/relationships" id="260" r:id="R4ee618dd0c0f47ea"/>
    <p:sldId xmlns:r="http://schemas.openxmlformats.org/officeDocument/2006/relationships" id="261" r:id="R5dd77b3248de43ea"/>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093ebb665dfe4d85" /><Relationship Type="http://schemas.openxmlformats.org/officeDocument/2006/relationships/slide" Target="/ppt/slides/slide2.xml" Id="Rea9f38fee362405d" /><Relationship Type="http://schemas.openxmlformats.org/officeDocument/2006/relationships/slide" Target="/ppt/slides/slide3.xml" Id="R22a5d2b5441a46bb" /><Relationship Type="http://schemas.openxmlformats.org/officeDocument/2006/relationships/slide" Target="/ppt/slides/slide4.xml" Id="R6f2a1c4e75014798" /><Relationship Type="http://schemas.openxmlformats.org/officeDocument/2006/relationships/slide" Target="/ppt/slides/slide5.xml" Id="R4ee618dd0c0f47ea" /><Relationship Type="http://schemas.openxmlformats.org/officeDocument/2006/relationships/slide" Target="/ppt/slides/slide6.xml" Id="R5dd77b3248de43ea"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Finding the Hidden Process Variables Behind Clutch Facing Burst Resistance</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Multivariate exploratory analysis of eight process variables identified two that correlate with burst resistance — one positively, one negatively — and process changes based on that finding raised both burst resistance and reliability.</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Burst resistance is an outcome of many process variables acting together. Looking at them one at a time tends to hide the relationships, and treating the process data before analysis risks removing exactly the structure you are trying to find.</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The approach</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decision was to use multivariable analysis tools — tree clustering diagram analysis and principal component analysis — applied to data taken directly from the process, without special treatment. Exploring the raw process data is what allows relationships to surface on their own rather than being assumed in advance.Eight process variables were investigated.</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What came out of it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Two of the eight variables showed a correlation with burst resistance. The interesting detail was the direction: one variable correlated positively with the burst test results and the other negatively. That opposition was hidden inside the process and would have been very difficult to see in a conventional correlation study, since the two effects partially mask each other when variables are examined in isolation.Knowing the sign of each relationship is what made the information usable for decisions. After changes were made to the process on that basis, burst resistance increased — and so did reliability, which was the actual customer requirement.</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Why it matters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This is multivariate analysis used as an engineering instrument rather than a reporting technique. The result was not a better description of the process but a specific, directional change to it, validated by the characteristic the customer was measuring.</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Full publication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Damatto, R.; Haertel, W. — Multivariate Exploratory Techniques Helping to Increase the Reliability of Facing Clutch Material Burst Resistance. SAE Technical Papers, April 2008.Read the full publication on ResearchGate</a:t>
            </a:r>
          </a:p>
        </p:txBody>
      </p:sp>
    </p:spTree>
  </p:cSld>
  <p:clrMapOvr>
    <a:masterClrMapping xmlns:a="http://schemas.openxmlformats.org/drawingml/2006/main"/>
  </p:clrMapOvr>
</p:sld>
</file>