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f11c84d052e471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eab19e9eb7b445c"/>
    <p:sldId xmlns:r="http://schemas.openxmlformats.org/officeDocument/2006/relationships" id="257" r:id="Rd374c411417847d9"/>
    <p:sldId xmlns:r="http://schemas.openxmlformats.org/officeDocument/2006/relationships" id="258" r:id="Rdac984b6b5ab490c"/>
    <p:sldId xmlns:r="http://schemas.openxmlformats.org/officeDocument/2006/relationships" id="259" r:id="R7159cf4c8b2c4bdc"/>
    <p:sldId xmlns:r="http://schemas.openxmlformats.org/officeDocument/2006/relationships" id="260" r:id="R88dcba6f14964b8c"/>
    <p:sldId xmlns:r="http://schemas.openxmlformats.org/officeDocument/2006/relationships" id="261" r:id="R28d25b98b58a45cf"/>
    <p:sldId xmlns:r="http://schemas.openxmlformats.org/officeDocument/2006/relationships" id="262" r:id="R3c0b6cb2a03e4b00"/>
    <p:sldId xmlns:r="http://schemas.openxmlformats.org/officeDocument/2006/relationships" id="263" r:id="R67e4b0cd995b4d34"/>
    <p:sldId xmlns:r="http://schemas.openxmlformats.org/officeDocument/2006/relationships" id="264" r:id="R8b994a69e23d496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eab19e9eb7b445c" /><Relationship Type="http://schemas.openxmlformats.org/officeDocument/2006/relationships/slide" Target="/ppt/slides/slide2.xml" Id="Rd374c411417847d9" /><Relationship Type="http://schemas.openxmlformats.org/officeDocument/2006/relationships/slide" Target="/ppt/slides/slide3.xml" Id="Rdac984b6b5ab490c" /><Relationship Type="http://schemas.openxmlformats.org/officeDocument/2006/relationships/slide" Target="/ppt/slides/slide4.xml" Id="R7159cf4c8b2c4bdc" /><Relationship Type="http://schemas.openxmlformats.org/officeDocument/2006/relationships/slide" Target="/ppt/slides/slide5.xml" Id="R88dcba6f14964b8c" /><Relationship Type="http://schemas.openxmlformats.org/officeDocument/2006/relationships/slide" Target="/ppt/slides/slide6.xml" Id="R28d25b98b58a45cf" /><Relationship Type="http://schemas.openxmlformats.org/officeDocument/2006/relationships/slide" Target="/ppt/slides/slide7.xml" Id="R3c0b6cb2a03e4b00" /><Relationship Type="http://schemas.openxmlformats.org/officeDocument/2006/relationships/slide" Target="/ppt/slides/slide8.xml" Id="R67e4b0cd995b4d34" /><Relationship Type="http://schemas.openxmlformats.org/officeDocument/2006/relationships/slide" Target="/ppt/slides/slide9.xml" Id="R8b994a69e23d496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Hirnstimulation bei Depressionen und Magersucht: Ein Überblick</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Übersichtsarbeit ergab, dass Hirnstimulation bei Depressionen im Rahmen von Magersucht helfen könnte, jedoch sind kontrollierte Studien erforderlich.</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durchsuchten drei Datenbanken nach Studien zur Hirnstimulation bei Menschen mit Anorexie und Depression. Sie fanden 49 Behandlungsstudien. Der Überblick umfasste Elektrokrampftherapie, repetitive transkranielle Magnetstimulation, Tiefenhirnstimulation und transkranielle Gleichstromstimulation.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Erste Hinweise deuten darauf hin, dass Elektrokrampftherapie, repetitive transkranielle Magnetstimulation und Tiefenhirnstimulation bei der Behandlung von Depressionen bei Anorexie helfen könnten.
✅ Neue Erkenntnisse deuten darauf hin, dass transkranielle Gleichstromstimulation den Body-Mass-Index bei schwerer bis extremer Anorexie erhöhen könnte.
✅ Der Überblick weist auf einen Bedarf an besseren Methoden zur Messung des Schweregrads von Depressionen bei Anorexie hin.
✅ Kontrollierte Studien sind für Tiefenhirnstimulation, Elektrokrampftherapie und repetitive transkranielle Magnetstimulation erforderlich.
ℹ️Die Ergebnisse deuten darauf hin, dass Hirnstimulation bei Depression und Gewicht bei Anorexie helfen könnte, jedoch ist die Evidenz vorläufig und basiert auf unkontrollierten Stud…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er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Er beweist nicht, dass Hirnstimulation eine Verbesserung bewirkt.
Er zeigt keine langfristige Sicherheit oder Wirksamkeit.
Er vergleicht Hirnstimulation nicht mit Standardbehandlungen.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Evidenzniveau &amp; Vertrauenswürdigkeit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systematischer Scoping-Review von Humanstudien.
Vertrauenswürdigkeit: Niedrig bis moderat — basierend auf einer Übersicht überwiegend unkontrollierter Studien.
⚠️Die Vertrauensstufe ist moderat. Es handelt sich um eine beobachtende Humanstudie – sie zeigt einen Zusammenhang, keinen Kausalnachweis. Die Evidenz ist vorläufig und stammt aus Studien ohne Kontrollgruppen.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 &amp;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Einschränkungen
Die meisten eingeschlossenen Studien waren unkontrolliert.
Messinstrumente für Depressionen könnten bei Anorexie ungenau sein.
Der Review führte keine Metaanalyse durch.
Offene Fragen
Halten die Vorteile über den Behandlungszeitraum hinaus an?
Welche Patienten sprechen am besten auf welche Art der Hirnstimulation an?
Gibt es langfristige Nebenwirkungen?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Verstehen Sie, dass Hirnstimulation bei Anorexie mit Depression experimentell ist.
Besprechen Sie alle Behandlungsoptionen mit einer qualifizierten medizinischen Fachkraft.
Versuchen Sie nicht, irgendein Hirnstimulationsverfahren eigenständig nachzuahmen.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 Erkenntnis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Hirnstimulation kann Depressionen bei Anorexie helfen, aber es sind weitere kontrollierte Forschungen erforderlich, bevor sie empfohlen werden kann.
Diese Zusammenfassung dient nur der allgemeinen Information und stellt keine medizinische Beratung dar. Sprechen Sie mit einer qualifizierten Fachkraft, bevor Sie etwas an Ihrer Gesundheit ändern.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Anorexia Nervosa With Comorbid Severe Depression: A Systematic Scoping Review of Brain Stimulation Treatments.. The journal of ECT. 2023 PubMed</a:t>
            </a:r>
          </a:p>
        </p:txBody>
      </p:sp>
    </p:spTree>
  </p:cSld>
  <p:clrMapOvr>
    <a:masterClrMapping xmlns:a="http://schemas.openxmlformats.org/drawingml/2006/main"/>
  </p:clrMapOvr>
</p:sld>
</file>