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4f87ed027b546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f8bd318ded744a33"/>
    <p:sldId xmlns:r="http://schemas.openxmlformats.org/officeDocument/2006/relationships" id="257" r:id="Rea3dc1ed5e0b41b3"/>
    <p:sldId xmlns:r="http://schemas.openxmlformats.org/officeDocument/2006/relationships" id="258" r:id="R4e07d35857c14620"/>
    <p:sldId xmlns:r="http://schemas.openxmlformats.org/officeDocument/2006/relationships" id="259" r:id="R9640634f0de54b8a"/>
    <p:sldId xmlns:r="http://schemas.openxmlformats.org/officeDocument/2006/relationships" id="260" r:id="R927c23116fcf42ee"/>
    <p:sldId xmlns:r="http://schemas.openxmlformats.org/officeDocument/2006/relationships" id="261" r:id="R2048be195fda4118"/>
    <p:sldId xmlns:r="http://schemas.openxmlformats.org/officeDocument/2006/relationships" id="262" r:id="R843a0aab747c4243"/>
    <p:sldId xmlns:r="http://schemas.openxmlformats.org/officeDocument/2006/relationships" id="263" r:id="R0335fa636ad94fbc"/>
    <p:sldId xmlns:r="http://schemas.openxmlformats.org/officeDocument/2006/relationships" id="264" r:id="Rca961a1d03b84296"/>
    <p:sldId xmlns:r="http://schemas.openxmlformats.org/officeDocument/2006/relationships" id="265" r:id="Rea1ccca13f1b453a"/>
    <p:sldId xmlns:r="http://schemas.openxmlformats.org/officeDocument/2006/relationships" id="266" r:id="R20811f709a594b0c"/>
    <p:sldId xmlns:r="http://schemas.openxmlformats.org/officeDocument/2006/relationships" id="267" r:id="R701cb2c0a87d469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f8bd318ded744a33" /><Relationship Type="http://schemas.openxmlformats.org/officeDocument/2006/relationships/slide" Target="/ppt/slides/slide2.xml" Id="Rea3dc1ed5e0b41b3" /><Relationship Type="http://schemas.openxmlformats.org/officeDocument/2006/relationships/slide" Target="/ppt/slides/slide3.xml" Id="R4e07d35857c14620" /><Relationship Type="http://schemas.openxmlformats.org/officeDocument/2006/relationships/slide" Target="/ppt/slides/slide4.xml" Id="R9640634f0de54b8a" /><Relationship Type="http://schemas.openxmlformats.org/officeDocument/2006/relationships/slide" Target="/ppt/slides/slide5.xml" Id="R927c23116fcf42ee" /><Relationship Type="http://schemas.openxmlformats.org/officeDocument/2006/relationships/slide" Target="/ppt/slides/slide6.xml" Id="R2048be195fda4118" /><Relationship Type="http://schemas.openxmlformats.org/officeDocument/2006/relationships/slide" Target="/ppt/slides/slide7.xml" Id="R843a0aab747c4243" /><Relationship Type="http://schemas.openxmlformats.org/officeDocument/2006/relationships/slide" Target="/ppt/slides/slide8.xml" Id="R0335fa636ad94fbc" /><Relationship Type="http://schemas.openxmlformats.org/officeDocument/2006/relationships/slide" Target="/ppt/slides/slide9.xml" Id="Rca961a1d03b84296" /><Relationship Type="http://schemas.openxmlformats.org/officeDocument/2006/relationships/slide" Target="/ppt/slides/slide10.xml" Id="Rea1ccca13f1b453a" /><Relationship Type="http://schemas.openxmlformats.org/officeDocument/2006/relationships/slide" Target="/ppt/slides/slide11.xml" Id="R20811f709a594b0c" /><Relationship Type="http://schemas.openxmlformats.org/officeDocument/2006/relationships/slide" Target="/ppt/slides/slide12.xml" Id="R701cb2c0a87d469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Hogs of War: Quando Porcos Invadiram as Trincheiras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jogo de táticas baseado em turnos onde porcos antropomórficos lutam em um cenário da Primeira Guerra Mundial, com gráficos 3D e trabalho de voz de Rik Mayall.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🐷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2000
Desenvolvedora: Infogrames Sheffield House
Publicadora: Infogrames
Plataforma: PlayStation, Windows
Gênero: Tática por turnos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🏆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comanda um esquadrão de soldados porcos, cada um com nome e personalidade. O tom é leve, até bobo, mas o campo de batalha é sério. Os porcos grunhem, guincham e soltam frases de efeito enquanto explodem uns aos outros por campos lamacentos. Parece uma guerra de desenho animado, mas a tensão de cada turno mantém você focado.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Como se joga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jogadores alternam turnos movendo e atacando com seus porcos em um terreno 3D. Cada porco pode usar armas como rifles, granadas e bazucas. O objetivo é eliminar o esquadrão inimigo. A câmera pode ser girada para mirar os disparos, e o vento afeta a trajetória dos projéteis. Um modo carreira permite que você lidere uma equipe em uma campanha, ganhando promoções e desbloqueando novos equipamentos.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Soldados porcos: Os porcos antropomórficos não são apenas cosméticos — cada um tem uma voz e personalidade distintas, adicionando charme à estratégia.
✅ Trabalho de voz de Rik Mayall: O comediante britânico fornece falas memoráveis e exageradas para os porcos, dando ao jogo um toque cômico único.
✅ Cenário da Primeira Guerra Mundial com porcos: A combinação de um conflito histórico sério com animais de desenho animado cria um contraste humorístico que o diferencia de outros jogos de tática.
✅ Terreno 3D e física: O jogo usa ambientes 3D com elevação e vento, tornando cada tiro um quebra-cabeça tático.
Parece uma guerra de desenho animado, mas a tensão de cada turno mantém você focado.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gráficos 3D são blocados e low-poly, típicos da época. Os porcos são modelos simples com características exageradas. Os menus são básicos e a interface é funcional, mas desajeitada. Roda em Windows 95/98 e PlayStation, com uma resolução que parece pequena hoje. O charme está na tentativa sincera de ser ao mesmo tempo um jogo de estratégia e uma comédia.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mistura de melodias orquestrais e militares, combinando com o tema de guerra. Os efeitos sonoros são nítidos: tiros, explosões e guinchos de porcos. O trabalho de voz de Rik Mayall é o destaque — cada porco tem um sotaque e bordão distintos e bobos. O áudio cria uma atmosfera lúdica que ameniza a violência.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tática por turnos é sólida e o humor continua engraçado hoje.
Parece datado: Os gráficos 3D são rudimentares e os controles de câmera podem ser frustrantes.
Requer paciência: O ritmo lento e a falta de conveniências modernas, como botões de desfazer, podem testar os jogadores atuais.
Apelo único: Nenhum outro jogo combina a Primeira Guerra Mundial com porcos falantes dessa maneira.
ℹ️Hogs of War é uma estranheza charmosa que mistura estratégia com humor absurdo.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Envolvimento de Rik Mayall: O comediante gravou mais de 1.000 falas para os porcos, dando a cada um uma personalidade única.
Infogrames Sheffield House: A desenvolvedora era conhecida por jogos peculiares, e Hogs of War foi um de seus títulos mais memoráveis.
Foco no multijogador: O jogo suportava até quatro jogadores em multijogador local, uma característica comum na época.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Hogs of War é uma estranheza charmosa que mistura estratégia com humor absurdo. Vale a pena lembrar por sua premissa única e pelo trabalho de voz de Rik Mayall. Qualquer um que goste de táticas baseadas em turnos com um sorriso no rosto deveria experimentá-lo. É um jogo porcaria, mas adorável.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Hogs of War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Tomba! 2: The Evil Swine Return – A Feral Boy vs. Evil Pigs - Outro jogo com tema de porcos, mas do lado oposto: um menino selvagem caçando porcos malignos em um plataforma vibrante.
Vandal Hearts: Konami's Tactical RPG With a Bloody Secret - Um RPG tático baseado em turnos da mesma época, com um tom mais sombrio e combate em grade.
Brigandine: The Legend of Forsena – A Strategy Gem from 1998 - Outro jogo de estratégia baseado em turnos do final dos anos 90, focado em conquista de fantasia em vez de comédia de guerra.</a:t>
            </a:r>
          </a:p>
        </p:txBody>
      </p:sp>
    </p:spTree>
  </p:cSld>
  <p:clrMapOvr>
    <a:masterClrMapping xmlns:a="http://schemas.openxmlformats.org/drawingml/2006/main"/>
  </p:clrMapOvr>
</p:sld>
</file>