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1999b891a9b9412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1660841f17742e3"/>
    <p:sldId xmlns:r="http://schemas.openxmlformats.org/officeDocument/2006/relationships" id="257" r:id="R9bfee6dd17474fc1"/>
    <p:sldId xmlns:r="http://schemas.openxmlformats.org/officeDocument/2006/relationships" id="258" r:id="Raa1ba826268a4256"/>
    <p:sldId xmlns:r="http://schemas.openxmlformats.org/officeDocument/2006/relationships" id="259" r:id="Recb8f75be8e64fe2"/>
    <p:sldId xmlns:r="http://schemas.openxmlformats.org/officeDocument/2006/relationships" id="260" r:id="R167d587fac164b0f"/>
    <p:sldId xmlns:r="http://schemas.openxmlformats.org/officeDocument/2006/relationships" id="261" r:id="R07c0b65158d54c95"/>
    <p:sldId xmlns:r="http://schemas.openxmlformats.org/officeDocument/2006/relationships" id="262" r:id="R5a50de394fa54d16"/>
    <p:sldId xmlns:r="http://schemas.openxmlformats.org/officeDocument/2006/relationships" id="263" r:id="R0506f53992694c14"/>
    <p:sldId xmlns:r="http://schemas.openxmlformats.org/officeDocument/2006/relationships" id="264" r:id="R2f0a1cd3564a453c"/>
    <p:sldId xmlns:r="http://schemas.openxmlformats.org/officeDocument/2006/relationships" id="265" r:id="R5fae97d40b084785"/>
    <p:sldId xmlns:r="http://schemas.openxmlformats.org/officeDocument/2006/relationships" id="266" r:id="R798a8fb215984c7b"/>
    <p:sldId xmlns:r="http://schemas.openxmlformats.org/officeDocument/2006/relationships" id="267" r:id="Rfb6fcab1160241a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1660841f17742e3" /><Relationship Type="http://schemas.openxmlformats.org/officeDocument/2006/relationships/slide" Target="/ppt/slides/slide2.xml" Id="R9bfee6dd17474fc1" /><Relationship Type="http://schemas.openxmlformats.org/officeDocument/2006/relationships/slide" Target="/ppt/slides/slide3.xml" Id="Raa1ba826268a4256" /><Relationship Type="http://schemas.openxmlformats.org/officeDocument/2006/relationships/slide" Target="/ppt/slides/slide4.xml" Id="Recb8f75be8e64fe2" /><Relationship Type="http://schemas.openxmlformats.org/officeDocument/2006/relationships/slide" Target="/ppt/slides/slide5.xml" Id="R167d587fac164b0f" /><Relationship Type="http://schemas.openxmlformats.org/officeDocument/2006/relationships/slide" Target="/ppt/slides/slide6.xml" Id="R07c0b65158d54c95" /><Relationship Type="http://schemas.openxmlformats.org/officeDocument/2006/relationships/slide" Target="/ppt/slides/slide7.xml" Id="R5a50de394fa54d16" /><Relationship Type="http://schemas.openxmlformats.org/officeDocument/2006/relationships/slide" Target="/ppt/slides/slide8.xml" Id="R0506f53992694c14" /><Relationship Type="http://schemas.openxmlformats.org/officeDocument/2006/relationships/slide" Target="/ppt/slides/slide9.xml" Id="R2f0a1cd3564a453c" /><Relationship Type="http://schemas.openxmlformats.org/officeDocument/2006/relationships/slide" Target="/ppt/slides/slide10.xml" Id="R5fae97d40b084785" /><Relationship Type="http://schemas.openxmlformats.org/officeDocument/2006/relationships/slide" Target="/ppt/slides/slide11.xml" Id="R798a8fb215984c7b" /><Relationship Type="http://schemas.openxmlformats.org/officeDocument/2006/relationships/slide" Target="/ppt/slides/slide12.xml" Id="Rfb6fcab1160241a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Hogs of War: Wenn Schweine die Schützengräben eroberten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rundenbasiertes Taktikspiel, in dem anthropomorphe Schweine in einem Erster-Weltkrieg-Szenario kämpfen, mit 3D-Grafiken und Sprachausgabe von Rik Mayall.</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Über das Spiel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2000
Entwickler: Infogrames Sheffield House
Publisher: Infogrames
Plattform: PlayStation, Windows
Genre: Rundenbasierte Taktik</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befehligst einen Trupp Schweinesoldaten, jeden mit einem Namen und einer Persönlichkeit. Der Ton ist heiter, ja albern, aber das Schlachtfeld ist ernst. Die Schweine grunzen, quietschen und werfen mit Einzeilern um sich, während sie sich über matschige Felder hinweg beschließen. Es fühlt sich an wie ein Cartoon-Krieg, aber die Spannung jeder Runde hält dich fokussiert.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Spielablauf</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Spieler bewegen sich abwechselnd und greifen mit ihren Schweinen auf 3D-Gelände an. Jedes Schwein kann Waffen wie Gewehre, Granaten und Bazookas einsetzen. Das Ziel besteht darin, das feindliche Team auszulöschen. Die Kamera kann gedreht werden, um Schüsse zu zielen, und der Wind beeinflusst die Flugbahnen von Projektilen. Ein Karrieremodus ermöglicht es dir, ein Team durch einen Feldzug zu führen, Beförderungen zu verdienen und neue Ausrüstung freizuschalten.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Schweinesoldaten: Die anthropomorphen Schweine sind nicht nur kosmetisch – jedes hat eine eigene Stimme und Persönlichkeit und verleiht der Strategie Charme.
✅ Rik Mayalls Spracharbeit: Der britische Comedian liefert unvergessliche, übertriebene Sprachzeilen für die Schweine und verleiht dem Spiel eine einzigartige komödiantische Note.
✅ Erster-Weltkrieg-Setting mit Schweinen: Die Kombination eines ernsten historischen Konflikts mit Cartoon-Tieren schafft einen humorvollen Kontrast, der es von anderen Taktikspielen abhebt.
✅ 3D-Gelände und Physik: Das Spiel verwendet 3D-Umgebungen mit Höhenunterschieden und Wind, was jeden Schuss zu einem taktischen Puzzle macht.
Es fühlt sich an wie ein Cartoon-Krieg, aber die Spannung jeder Runde hält dich fokussiert.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3D-Grafik ist klobig und Low-Poly, typisch für die Ära. Die Schweine sind einfache Modelle mit übertriebenen Merkmalen. Die Menüs sind einfach, und die Benutzeroberfläche ist funktional, aber klobig. Es läuft auf Windows 95/98 und PlayStation, mit einer Auflösung, die sich heute klein anfühlt. Der Charme liegt in seinem ernsthaften Versuch, sowohl ein Strategiespiel als auch eine Komödie zu sein.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eine Mischung aus orchestralen und militärischen Melodien, passend zum Kriegsthema. Soundeffekte sind klar: Schüsse, Explosionen und Schweinequietschen. Rik Mayalls Spracharbeit ist das Highlight – jedes Schwein hat einen eigenen, albernen Akzent und einen Spruch. Der Audio erzeugt eine verspielte Atmosphäre, die die Gewalt untergräbt.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Funktioniert noch: Die rundenbasierte Taktik ist solide, und der Humor ist auch heute noch lustig.
Fühlt sich veraltet an: Die 3D-Grafik ist rau, und die Kamerasteuerung kann frustrierend sein.
Erfordert Geduld: Das langsame Tempo und das Fehlen moderner Annehmlichkeiten wie Rückgängig-Buttons könnten moderne Spieler auf die Probe stellen.
Einzigartiger Reiz: Kein anderes Spiel kombiniert den Ersten Weltkrieg mit sprechenden Schweinen auf diese Weise.
ℹ️Hogs of War ist eine charmante Kuriosität, die Strategie mit absurdem Humor verbindet.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Rik Mayalls Beteiligung: Der Komiker nahm über 1.000 Dialogzeilen für die Schweine auf und verlieh jedem eine einzigartige Persönlichkeit.
Infogrames Sheffield House: Der Entwickler war für skurrile Spiele bekannt, und Hogs of War war einer ihrer denkwürdigsten Titel.
Fokus auf Mehrspieler: Das Spiel unterstützte bis zu vier Spieler im lokalen Mehrspielermodus, ein damals übliches Feature.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Hogs of War ist eine charmante Kuriosität, die Strategie mit absurdem Humor verbindet. Es ist wegen seines einzigartigen Konzepts und der Sprachaufnahmen von Rik Mayall erinnernswert. Jeder, der rundenbasierte Taktiken mit einem Lächeln mag, sollte es ausprobieren. Es ist ein Schwein von einem Spiel, aber ein liebenswertes.</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Hogs of War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Tomba! 2: The Evil Swine Return – A Feral Boy vs. Evil Pigs - Ein weiteres Schweinethema-Spiel, aber aus der gegenteiligen Perspektive: ein wilder Junge jagt böse Schweine in einem lebendigen Plattformer.
Vandal Hearts: Konami's Tactical RPG With a Bloody Secret - Ein rundenbasiertes taktisches RPG aus derselben Ära mit einem düstereren Ton und gitterbasierten Kämpfen.
Brigandine: The Legend of Forsena – A Strategy Gem from 1998 - Ein weiteres rundenbasiertes Strategiespiel aus den späten 90ern, das sich eher auf Fantasy-Eroberung als auf Kriegskomödie konzentriert.</a:t>
            </a:r>
          </a:p>
        </p:txBody>
      </p:sp>
    </p:spTree>
  </p:cSld>
  <p:clrMapOvr>
    <a:masterClrMapping xmlns:a="http://schemas.openxmlformats.org/drawingml/2006/main"/>
  </p:clrMapOvr>
</p:sld>
</file>