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4999318dfc64ba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944a69c06ed41c9"/>
    <p:sldId xmlns:r="http://schemas.openxmlformats.org/officeDocument/2006/relationships" id="257" r:id="R96860f17be444f3c"/>
    <p:sldId xmlns:r="http://schemas.openxmlformats.org/officeDocument/2006/relationships" id="258" r:id="R03ded3eb324845e1"/>
    <p:sldId xmlns:r="http://schemas.openxmlformats.org/officeDocument/2006/relationships" id="259" r:id="R5bc9ffdf7a0749c1"/>
    <p:sldId xmlns:r="http://schemas.openxmlformats.org/officeDocument/2006/relationships" id="260" r:id="R267094683e964d1e"/>
    <p:sldId xmlns:r="http://schemas.openxmlformats.org/officeDocument/2006/relationships" id="261" r:id="R08081c8c1bfb472c"/>
    <p:sldId xmlns:r="http://schemas.openxmlformats.org/officeDocument/2006/relationships" id="262" r:id="R1b448b22a2bb4b70"/>
    <p:sldId xmlns:r="http://schemas.openxmlformats.org/officeDocument/2006/relationships" id="263" r:id="R7fb70bc4cba049ac"/>
    <p:sldId xmlns:r="http://schemas.openxmlformats.org/officeDocument/2006/relationships" id="264" r:id="Reea72e5e76e4464b"/>
    <p:sldId xmlns:r="http://schemas.openxmlformats.org/officeDocument/2006/relationships" id="265" r:id="Rc84ae99f269c455d"/>
    <p:sldId xmlns:r="http://schemas.openxmlformats.org/officeDocument/2006/relationships" id="266" r:id="Raf91783283d94364"/>
    <p:sldId xmlns:r="http://schemas.openxmlformats.org/officeDocument/2006/relationships" id="267" r:id="Rd17675b898ac4a2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944a69c06ed41c9" /><Relationship Type="http://schemas.openxmlformats.org/officeDocument/2006/relationships/slide" Target="/ppt/slides/slide2.xml" Id="R96860f17be444f3c" /><Relationship Type="http://schemas.openxmlformats.org/officeDocument/2006/relationships/slide" Target="/ppt/slides/slide3.xml" Id="R03ded3eb324845e1" /><Relationship Type="http://schemas.openxmlformats.org/officeDocument/2006/relationships/slide" Target="/ppt/slides/slide4.xml" Id="R5bc9ffdf7a0749c1" /><Relationship Type="http://schemas.openxmlformats.org/officeDocument/2006/relationships/slide" Target="/ppt/slides/slide5.xml" Id="R267094683e964d1e" /><Relationship Type="http://schemas.openxmlformats.org/officeDocument/2006/relationships/slide" Target="/ppt/slides/slide6.xml" Id="R08081c8c1bfb472c" /><Relationship Type="http://schemas.openxmlformats.org/officeDocument/2006/relationships/slide" Target="/ppt/slides/slide7.xml" Id="R1b448b22a2bb4b70" /><Relationship Type="http://schemas.openxmlformats.org/officeDocument/2006/relationships/slide" Target="/ppt/slides/slide8.xml" Id="R7fb70bc4cba049ac" /><Relationship Type="http://schemas.openxmlformats.org/officeDocument/2006/relationships/slide" Target="/ppt/slides/slide9.xml" Id="Reea72e5e76e4464b" /><Relationship Type="http://schemas.openxmlformats.org/officeDocument/2006/relationships/slide" Target="/ppt/slides/slide10.xml" Id="Rc84ae99f269c455d" /><Relationship Type="http://schemas.openxmlformats.org/officeDocument/2006/relationships/slide" Target="/ppt/slides/slide11.xml" Id="Raf91783283d94364" /><Relationship Type="http://schemas.openxmlformats.org/officeDocument/2006/relationships/slide" Target="/ppt/slides/slide12.xml" Id="Rd17675b898ac4a2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Hogs of War: When Pigs Took the Trenches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turn-based tactics game where anthropomorphic pigs fight in a World War I setting, with 3D graphics and voice work by Rik Mayall.</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About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2000
Developer: Infogrames Sheffield House
Publisher: Infogrames
Platform: PlayStation, Windows
Genre: Turn-based tactics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command a squad of pig soldiers, each with a name and a personality. The tone is lighthearted, even silly, but the battlefield is serious. The pigs grunt, squeal, and deliver one-liners as they blast each other across muddy fields. It feels like a cartoon war, but the tension of each turn keeps you focused.</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Players take turns moving and attacking with their pigs across 3D terrain. Each pig can use weapons like rifles, grenades, and bazookas. The goal is to eliminate the enemy squad. The camera can be rotated to aim shots, and wind affects projectile trajectories. A career mode lets you lead a team through a campaign, earning promotions and unlocking new gear.</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Pig soldiers: The anthropomorphic pigs are not just cosmetic—each has a distinct voice and personality, adding charm to the strategy.
✅ Rik Mayall's voice work: The British comedian provides memorable, over-the-top voice lines for the pigs, giving the game a unique comedic edge.
✅ World War I setting with pigs: The combination of a serious historical conflict with cartoon animals creates a humorous contrast that sets it apart from other tactics games.
✅ 3D terrain and physics: The game uses 3D environments with elevation and wind, making each shot a tactical puzzle.
It feels like a cartoon war, but the tension of each turn keeps you focused.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3D graphics are blocky and low-poly, typical of the era. The pigs are simple models with exaggerated features. The menus are basic, and the interface is functional but clunky. It runs on Windows 95/98 and PlayStation, with a resolution that feels small today. The charm is in its earnest attempt to be both a strategy game and a comedy.</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a mix of orchestral and military-style tunes, fitting the war theme. Sound effects are crisp: gunshots, explosions, and pig squeals. Rik Mayall's voice work is the highlight—each pig has a distinct, silly accent and catchphrase. The audio creates a playful atmosphere that undercuts the violence.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Still works: The turn-based tactics are solid, and the humor remains funny today.
Feels dated: The 3D graphics are rough, and the camera controls can be frustrating.
Needs patience: The slow pace and lack of modern conveniences like undo buttons may test modern players.
Unique appeal: No other game combines World War I with talking pigs in quite this way.
ℹ️Hogs of War is a charming oddity that blends strategy with absurd humor.</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Rik Mayall's involvement: The comedian recorded over 1,000 lines of dialogue for the pigs, giving each a unique personality.
Infogrames Sheffield House: The developer was known for quirky games, and Hogs of War was one of their most memorable titles.
Multiplayer focus: The game supported up to four players in local multiplayer, a common feature for the time.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Hogs of War is a charming oddity that blends strategy with absurd humor. It's worth remembering for its unique premise and Rik Mayall's voice work. Anyone who enjoys turn-based tactics with a smile should give it a try. It's a pig of a game, but a lovable one.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Hogs of War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Tomba! 2: The Evil Swine Return – A Feral Boy vs. Evil Pigs - Another pig-themed game, but from the opposite side: a feral boy hunting evil pigs in a vibrant platformer.
Vandal Hearts: Konami's Tactical RPG With a Bloody Secret - A turn-based tactical RPG from the same era, with a darker tone and grid-based combat.
Brigandine: The Legend of Forsena – A Strategy Gem from 1998 - Another turn-based strategy game from the late 90s, focusing on fantasy conquest rather than war comedy.</a:t>
            </a:r>
          </a:p>
        </p:txBody>
      </p:sp>
    </p:spTree>
  </p:cSld>
  <p:clrMapOvr>
    <a:masterClrMapping xmlns:a="http://schemas.openxmlformats.org/drawingml/2006/main"/>
  </p:clrMapOvr>
</p:sld>
</file>