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d90e7a67992341cc"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79c92da2a4354ba9"/>
    <p:sldId xmlns:r="http://schemas.openxmlformats.org/officeDocument/2006/relationships" id="257" r:id="R64d676f3b6864b54"/>
    <p:sldId xmlns:r="http://schemas.openxmlformats.org/officeDocument/2006/relationships" id="258" r:id="R31cc6d1a04714869"/>
    <p:sldId xmlns:r="http://schemas.openxmlformats.org/officeDocument/2006/relationships" id="259" r:id="R9e679060a21e4b1e"/>
    <p:sldId xmlns:r="http://schemas.openxmlformats.org/officeDocument/2006/relationships" id="260" r:id="Re7c6a6ecb9c74035"/>
    <p:sldId xmlns:r="http://schemas.openxmlformats.org/officeDocument/2006/relationships" id="261" r:id="Rb94a7a93283b4315"/>
    <p:sldId xmlns:r="http://schemas.openxmlformats.org/officeDocument/2006/relationships" id="262" r:id="R96f4f0aee2b740b1"/>
    <p:sldId xmlns:r="http://schemas.openxmlformats.org/officeDocument/2006/relationships" id="263" r:id="Raed4c6d701574bfb"/>
    <p:sldId xmlns:r="http://schemas.openxmlformats.org/officeDocument/2006/relationships" id="264" r:id="Rb9029243de6042a7"/>
    <p:sldId xmlns:r="http://schemas.openxmlformats.org/officeDocument/2006/relationships" id="265" r:id="R3f89235cafad45cd"/>
    <p:sldId xmlns:r="http://schemas.openxmlformats.org/officeDocument/2006/relationships" id="266" r:id="R2676122567ec4516"/>
    <p:sldId xmlns:r="http://schemas.openxmlformats.org/officeDocument/2006/relationships" id="267" r:id="R9eb165a2bcad48f2"/>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79c92da2a4354ba9" /><Relationship Type="http://schemas.openxmlformats.org/officeDocument/2006/relationships/slide" Target="/ppt/slides/slide2.xml" Id="R64d676f3b6864b54" /><Relationship Type="http://schemas.openxmlformats.org/officeDocument/2006/relationships/slide" Target="/ppt/slides/slide3.xml" Id="R31cc6d1a04714869" /><Relationship Type="http://schemas.openxmlformats.org/officeDocument/2006/relationships/slide" Target="/ppt/slides/slide4.xml" Id="R9e679060a21e4b1e" /><Relationship Type="http://schemas.openxmlformats.org/officeDocument/2006/relationships/slide" Target="/ppt/slides/slide5.xml" Id="Re7c6a6ecb9c74035" /><Relationship Type="http://schemas.openxmlformats.org/officeDocument/2006/relationships/slide" Target="/ppt/slides/slide6.xml" Id="Rb94a7a93283b4315" /><Relationship Type="http://schemas.openxmlformats.org/officeDocument/2006/relationships/slide" Target="/ppt/slides/slide7.xml" Id="R96f4f0aee2b740b1" /><Relationship Type="http://schemas.openxmlformats.org/officeDocument/2006/relationships/slide" Target="/ppt/slides/slide8.xml" Id="Raed4c6d701574bfb" /><Relationship Type="http://schemas.openxmlformats.org/officeDocument/2006/relationships/slide" Target="/ppt/slides/slide9.xml" Id="Rb9029243de6042a7" /><Relationship Type="http://schemas.openxmlformats.org/officeDocument/2006/relationships/slide" Target="/ppt/slides/slide10.xml" Id="R3f89235cafad45cd" /><Relationship Type="http://schemas.openxmlformats.org/officeDocument/2006/relationships/slide" Target="/ppt/slides/slide11.xml" Id="R2676122567ec4516" /><Relationship Type="http://schemas.openxmlformats.org/officeDocument/2006/relationships/slide" Target="/ppt/slides/slide12.xml" Id="R9eb165a2bcad48f2"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10.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1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1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7.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8.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9.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How I Would Improve the Performance of a High-Traffic API</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After working for about years as developer in multiple companies as contractor, staff, employee and freelancer, I learned&amp;copied tricks from different companies, customers, professionals, courses and I will share what I learned.</a:t>
            </a:r>
          </a:p>
        </p:txBody>
      </p:sp>
    </p:spTree>
  </p:cSld>
  <p:clrMapOvr>
    <a:masterClrMapping xmlns:a="http://schemas.openxmlformats.org/drawingml/2006/main"/>
  </p:clrMapOvr>
</p:sld>
</file>

<file path=ppt/slides/slide10.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Handling Traffic</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Use load balancers to distribute requests
    Avoid overloading a single instance</a:t>
            </a:r>
          </a:p>
        </p:txBody>
      </p:sp>
    </p:spTree>
  </p:cSld>
  <p:clrMapOvr>
    <a:masterClrMapping xmlns:a="http://schemas.openxmlformats.org/drawingml/2006/main"/>
  </p:clrMapOvr>
</p:sld>
</file>

<file path=ppt/slides/slide1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AI Age</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Brain storm with chatGPT ideas about how to improve and research from blogs with him techniques
Claude Code it's being used Linus Torvald and Donald Knuth, do with responsibility changes in a instant, where it would take a month
Even for this article, I asked ChatGPT and Gemini to review it and help me improve the grammar, logic, and coherence. I’m not ashamed of that, and people are reaching me.</a:t>
            </a:r>
          </a:p>
        </p:txBody>
      </p:sp>
    </p:spTree>
  </p:cSld>
  <p:clrMapOvr>
    <a:masterClrMapping xmlns:a="http://schemas.openxmlformats.org/drawingml/2006/main"/>
  </p:clrMapOvr>
</p:sld>
</file>

<file path=ppt/slides/slide1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Final Thought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For me, it always comes down to this:
    Measure first
    Fix the real bottleneck
    Then scale
Not everything needs Redis, gRPC, or CQRS. Sometimes the problem is just a bad query or a blocking call.</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Understanding the Bottleneck</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After that, I separate things into two main types:
    I/O operations
    CPU work
For I/O, I’m looking at things like:
    Database queries
    External API calls
    Disk/file access
For CPU:
    Loops
    Data processing
    Any heavy computation
This helps me understand where to focus.</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Code-Level Improvements</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Now I start improving the code itself.
If it’s I/O heavy:
    Make sure everything that can be async is actually async
    Avoid blocking threads
If it’s CPU heavy:
    Use parallel programming where it makes sense
Also important to see how many threads the CPU Server has to make use of Parallel.ForEach library 
Using GPU for parallel programming it is a card for VERY EXTREME cases and I never needed to used it, but it's a rare field called GPU Computing for General Cases
I also review:
    Data structures (try to go from O(n) to O(1) when possible), and AI today can scan and help identify improvements.
    Memory usage and garbage collector pressure
    Instead using a class sometimes we can use record or struct
    Immutable data structures always give gains even if marginals…</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Reducing Load with Caching</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If the API is being hit a lot, caching helps a lot.
    Use Redis for distributed cache
    Cache responses that don’t change often
    Use static files if possible
This alone can remove a huge amount of load from the system.</a:t>
            </a:r>
          </a:p>
        </p:txBody>
      </p:sp>
    </p:spTree>
  </p:cSld>
  <p:clrMapOvr>
    <a:masterClrMapping xmlns:a="http://schemas.openxmlformats.org/drawingml/2006/main"/>
  </p:clrMapOvr>
</p:sld>
</file>

<file path=ppt/slides/slide5.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Payload and Communication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If the payload is too big, I look into reducing it.
In some cases, switching from REST to gRPC can help because it reduces payload size a lot (sometimes even around 40%).
Not always necessary, but it’s an option.</a:t>
            </a:r>
          </a:p>
        </p:txBody>
      </p:sp>
    </p:spTree>
  </p:cSld>
  <p:clrMapOvr>
    <a:masterClrMapping xmlns:a="http://schemas.openxmlformats.org/drawingml/2006/main"/>
  </p:clrMapOvr>
</p:sld>
</file>

<file path=ppt/slides/slide6.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Database Optimization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A lot of performance issues come from the database.
    Analyze queries
    Rewrite them if needed
    Reduce unnecessary joins
    Check how data is being accessed
If needed, I can change the approach:
    Use CQRS to separate reads and writes
    Use something like MongoDB for faster reads depending on the use case</a:t>
            </a:r>
          </a:p>
        </p:txBody>
      </p:sp>
    </p:spTree>
  </p:cSld>
  <p:clrMapOvr>
    <a:masterClrMapping xmlns:a="http://schemas.openxmlformats.org/drawingml/2006/main"/>
  </p:clrMapOvr>
</p:sld>
</file>

<file path=ppt/slides/slide7.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Technology Stack</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In the beginning of my path in IT, I used to work with PHP. It was the only language I had experience with at the time.
When I started working on heavy data processing in a real estate application, I began to hit PHP’s limits pretty hard.
At that time, PHP didn’t offer strong support for async operations, multithreading, or efficient data structures. Garbage collection and performance optimizations were also limited, and on top of that, it’s an interpreted language.
To solve a specific problem, I wrote part of the processing in C, which is a compiled and very fast language. I used it to run scripts that populated the real estate database from CSV files.
What was taking days in PHP ended up taking just minutes in C.
That experience taught me an important lesson: each language has its o…</a:t>
            </a:r>
          </a:p>
        </p:txBody>
      </p:sp>
    </p:spTree>
  </p:cSld>
  <p:clrMapOvr>
    <a:masterClrMapping xmlns:a="http://schemas.openxmlformats.org/drawingml/2006/main"/>
  </p:clrMapOvr>
</p:sld>
</file>

<file path=ppt/slides/slide8.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Once the code is in a good place, I look at infrastructure.</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Questions I ask:
    Does the server have enough CPU/RAM?
    Is disk speed an issue?
Then scaling:
    Vertical scaling (better machine)
    Horizontal scaling (more instances + load balancer)</a:t>
            </a:r>
          </a:p>
        </p:txBody>
      </p:sp>
    </p:spTree>
  </p:cSld>
  <p:clrMapOvr>
    <a:masterClrMapping xmlns:a="http://schemas.openxmlformats.org/drawingml/2006/main"/>
  </p:clrMapOvr>
</p:sld>
</file>

<file path=ppt/slides/slide9.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Latency and Location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Location matters more than people think.
If my users are in one region but the server/database is far away, latency will hurt performance.
    Keep API and database close
    Use CDNs for global distribution
    Use geographically distributed databases if needed</a:t>
            </a:r>
          </a:p>
        </p:txBody>
      </p:sp>
    </p:spTree>
  </p:cSld>
  <p:clrMapOvr>
    <a:masterClrMapping xmlns:a="http://schemas.openxmlformats.org/drawingml/2006/main"/>
  </p:clrMapOvr>
</p:sld>
</file>