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7b50f3a169f42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f45eaf67204e4ac1"/>
    <p:sldId xmlns:r="http://schemas.openxmlformats.org/officeDocument/2006/relationships" id="257" r:id="R818af225cb174ba1"/>
    <p:sldId xmlns:r="http://schemas.openxmlformats.org/officeDocument/2006/relationships" id="258" r:id="Ra8fce0d090bd4a80"/>
    <p:sldId xmlns:r="http://schemas.openxmlformats.org/officeDocument/2006/relationships" id="259" r:id="R73638afa1074437c"/>
    <p:sldId xmlns:r="http://schemas.openxmlformats.org/officeDocument/2006/relationships" id="260" r:id="R47cb6e85282e45c8"/>
    <p:sldId xmlns:r="http://schemas.openxmlformats.org/officeDocument/2006/relationships" id="261" r:id="R3c1fffc9804f4d21"/>
    <p:sldId xmlns:r="http://schemas.openxmlformats.org/officeDocument/2006/relationships" id="262" r:id="R5cf2b544c4f04881"/>
    <p:sldId xmlns:r="http://schemas.openxmlformats.org/officeDocument/2006/relationships" id="263" r:id="Ra886e245cd7242fe"/>
    <p:sldId xmlns:r="http://schemas.openxmlformats.org/officeDocument/2006/relationships" id="264" r:id="Rf8358cf05dae43a8"/>
    <p:sldId xmlns:r="http://schemas.openxmlformats.org/officeDocument/2006/relationships" id="265" r:id="Rfe60cb2311e44f06"/>
    <p:sldId xmlns:r="http://schemas.openxmlformats.org/officeDocument/2006/relationships" id="266" r:id="Rc09d7a03e8a147e3"/>
    <p:sldId xmlns:r="http://schemas.openxmlformats.org/officeDocument/2006/relationships" id="267" r:id="R45fe34ca5d914f11"/>
    <p:sldId xmlns:r="http://schemas.openxmlformats.org/officeDocument/2006/relationships" id="268" r:id="R8ea2b33588044d7a"/>
    <p:sldId xmlns:r="http://schemas.openxmlformats.org/officeDocument/2006/relationships" id="269" r:id="Rf6a60da6ccb74aff"/>
    <p:sldId xmlns:r="http://schemas.openxmlformats.org/officeDocument/2006/relationships" id="270" r:id="R29c2a72bcf374851"/>
    <p:sldId xmlns:r="http://schemas.openxmlformats.org/officeDocument/2006/relationships" id="271" r:id="R6f4fb8b1a9a3411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f45eaf67204e4ac1" /><Relationship Type="http://schemas.openxmlformats.org/officeDocument/2006/relationships/slide" Target="/ppt/slides/slide2.xml" Id="R818af225cb174ba1" /><Relationship Type="http://schemas.openxmlformats.org/officeDocument/2006/relationships/slide" Target="/ppt/slides/slide3.xml" Id="Ra8fce0d090bd4a80" /><Relationship Type="http://schemas.openxmlformats.org/officeDocument/2006/relationships/slide" Target="/ppt/slides/slide4.xml" Id="R73638afa1074437c" /><Relationship Type="http://schemas.openxmlformats.org/officeDocument/2006/relationships/slide" Target="/ppt/slides/slide5.xml" Id="R47cb6e85282e45c8" /><Relationship Type="http://schemas.openxmlformats.org/officeDocument/2006/relationships/slide" Target="/ppt/slides/slide6.xml" Id="R3c1fffc9804f4d21" /><Relationship Type="http://schemas.openxmlformats.org/officeDocument/2006/relationships/slide" Target="/ppt/slides/slide7.xml" Id="R5cf2b544c4f04881" /><Relationship Type="http://schemas.openxmlformats.org/officeDocument/2006/relationships/slide" Target="/ppt/slides/slide8.xml" Id="Ra886e245cd7242fe" /><Relationship Type="http://schemas.openxmlformats.org/officeDocument/2006/relationships/slide" Target="/ppt/slides/slide9.xml" Id="Rf8358cf05dae43a8" /><Relationship Type="http://schemas.openxmlformats.org/officeDocument/2006/relationships/slide" Target="/ppt/slides/slide10.xml" Id="Rfe60cb2311e44f06" /><Relationship Type="http://schemas.openxmlformats.org/officeDocument/2006/relationships/slide" Target="/ppt/slides/slide11.xml" Id="Rc09d7a03e8a147e3" /><Relationship Type="http://schemas.openxmlformats.org/officeDocument/2006/relationships/slide" Target="/ppt/slides/slide12.xml" Id="R45fe34ca5d914f11" /><Relationship Type="http://schemas.openxmlformats.org/officeDocument/2006/relationships/slide" Target="/ppt/slides/slide13.xml" Id="R8ea2b33588044d7a" /><Relationship Type="http://schemas.openxmlformats.org/officeDocument/2006/relationships/slide" Target="/ppt/slides/slide14.xml" Id="Rf6a60da6ccb74aff" /><Relationship Type="http://schemas.openxmlformats.org/officeDocument/2006/relationships/slide" Target="/ppt/slides/slide15.xml" Id="R29c2a72bcf374851" /><Relationship Type="http://schemas.openxmlformats.org/officeDocument/2006/relationships/slide" Target="/ppt/slides/slide16.xml" Id="R6f4fb8b1a9a3411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IA Inspeciona Qualidade de Impressão 3D Usando Aprendizagem por Transferência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estudo usou IA para inspecionar a qualidade da impressão 3D, descobrindo que os modelos VGG16 e VGG19 são os mais precisos.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🤖 Introdução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testou se a inteligência artificial (IA) poderia inspecionar a qualidade de objetos impressos em 3D. O objetivo era detectar defeitos durante a impressão para economizar tempo e materiais.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usaram aprendizado por transferência, uma técnica onde modelos de IA pré-treinados são adaptados para uma nova tarefa, combinada com aprendizado ensemble, que combina múltiplos modelos. Eles testaram esses modelos de IA em imagens de objetos impressos em 3D para classificá-los como bons ou defeituosos.O estudo não especificou quantos objetos ou pessoas estavam envolvidos.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O que descobriu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Combinações de modelos usando VGG16 e VGG19 tiveram a maior precisão na maioria das situações.✅ A precisão da classificação não foi significativamente afetada por diferenças na cor dos objetos.✅ O método reduziu o desperdício de tempo e material ao detectar defeitos precocemente.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abordagem de IA identificou efetivamente defeitos de impressão. Os modelos VGG16 e VGG19 tiveram o melhor desempenho, e a cor não prejudicou a precisão. Isso sugere uma ferramenta prática para melhorar a qualidade da impressão 3D.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⚡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a IA para inspeção de qualidade de objetos impressos em 3D. Ele não faz uma alegação mais ampla de saúde ou longevidade.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testou este método na saúde humana ou no envelhecimento.Não comparou a IA com a inspeção humana.Não avaliou a confiabilidade de longo prazo do método.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Tipo de estudo: não informado.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porque o tipo de estudo não está claramente especificado.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🔑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O tipo de estudo não está claramente especificado, portanto, trate os resultados com cautela.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Tipo de estudo não claramente especificado.Tamanho da amostra e detalhes dos objetos não informados.Nenhuma comparação com outros métodos de inspeção.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Quão bem este método funciona em diferentes impressoras 3D?Ele consegue detectar todos os tipos de defeitos?É economicamente viável para uso no mundo real?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 você usa impressão 3D, considere explorar ferramentas de inspeção baseadas em IA.Converse com um profissional sobre a integração de sistemas de controle de qualidade.Mantenha-se atualizado sobre pesquisas à medida que essa tecnologia evolui.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Modelos de IA, especialmente VGG16 e VGG19, podem inspecionar eficazmente a qualidade da impressão 3D, mas mais pesquisas são necessárias.Este resumo é apenas para informação geral e não constitui aconselhamento médico. Consulte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Three-Dimensional Printing Quality Inspection Based on Transfer Learning with Convolutional Neural Networks.. Sensors (Basel, Switzerland). 2023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Which Exercise Helps Older Adults With Cognitive Impairment Most? - Explore como exercícios mente-corpo beneficiam idosos com comprometimento cognitivo, uma aplicação diferente de IA na saúde.</a:t>
            </a:r>
          </a:p>
        </p:txBody>
      </p:sp>
    </p:spTree>
  </p:cSld>
  <p:clrMapOvr>
    <a:masterClrMapping xmlns:a="http://schemas.openxmlformats.org/drawingml/2006/main"/>
  </p:clrMapOvr>
</p:sld>
</file>