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7a7b77445e164c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86245d2c15a84d6e"/>
    <p:sldId xmlns:r="http://schemas.openxmlformats.org/officeDocument/2006/relationships" id="257" r:id="Rd99192ac6ee64c90"/>
    <p:sldId xmlns:r="http://schemas.openxmlformats.org/officeDocument/2006/relationships" id="258" r:id="R15593efa9c0c478b"/>
    <p:sldId xmlns:r="http://schemas.openxmlformats.org/officeDocument/2006/relationships" id="259" r:id="R66082b2b0eda4c01"/>
    <p:sldId xmlns:r="http://schemas.openxmlformats.org/officeDocument/2006/relationships" id="260" r:id="Rb633945459954a3a"/>
    <p:sldId xmlns:r="http://schemas.openxmlformats.org/officeDocument/2006/relationships" id="261" r:id="R65f4ac042008477c"/>
    <p:sldId xmlns:r="http://schemas.openxmlformats.org/officeDocument/2006/relationships" id="262" r:id="Rdc8310478a174848"/>
    <p:sldId xmlns:r="http://schemas.openxmlformats.org/officeDocument/2006/relationships" id="263" r:id="R4bf85d0676e5434b"/>
    <p:sldId xmlns:r="http://schemas.openxmlformats.org/officeDocument/2006/relationships" id="264" r:id="R2baa7cf28ac24003"/>
    <p:sldId xmlns:r="http://schemas.openxmlformats.org/officeDocument/2006/relationships" id="265" r:id="Rad9911b76fc4417f"/>
    <p:sldId xmlns:r="http://schemas.openxmlformats.org/officeDocument/2006/relationships" id="266" r:id="R631ad3bd4e6f499f"/>
    <p:sldId xmlns:r="http://schemas.openxmlformats.org/officeDocument/2006/relationships" id="267" r:id="Re804e76448c64662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86245d2c15a84d6e" /><Relationship Type="http://schemas.openxmlformats.org/officeDocument/2006/relationships/slide" Target="/ppt/slides/slide2.xml" Id="Rd99192ac6ee64c90" /><Relationship Type="http://schemas.openxmlformats.org/officeDocument/2006/relationships/slide" Target="/ppt/slides/slide3.xml" Id="R15593efa9c0c478b" /><Relationship Type="http://schemas.openxmlformats.org/officeDocument/2006/relationships/slide" Target="/ppt/slides/slide4.xml" Id="R66082b2b0eda4c01" /><Relationship Type="http://schemas.openxmlformats.org/officeDocument/2006/relationships/slide" Target="/ppt/slides/slide5.xml" Id="Rb633945459954a3a" /><Relationship Type="http://schemas.openxmlformats.org/officeDocument/2006/relationships/slide" Target="/ppt/slides/slide6.xml" Id="R65f4ac042008477c" /><Relationship Type="http://schemas.openxmlformats.org/officeDocument/2006/relationships/slide" Target="/ppt/slides/slide7.xml" Id="Rdc8310478a174848" /><Relationship Type="http://schemas.openxmlformats.org/officeDocument/2006/relationships/slide" Target="/ppt/slides/slide8.xml" Id="R4bf85d0676e5434b" /><Relationship Type="http://schemas.openxmlformats.org/officeDocument/2006/relationships/slide" Target="/ppt/slides/slide9.xml" Id="R2baa7cf28ac24003" /><Relationship Type="http://schemas.openxmlformats.org/officeDocument/2006/relationships/slide" Target="/ppt/slides/slide10.xml" Id="Rad9911b76fc4417f" /><Relationship Type="http://schemas.openxmlformats.org/officeDocument/2006/relationships/slide" Target="/ppt/slides/slide11.xml" Id="R631ad3bd4e6f499f" /><Relationship Type="http://schemas.openxmlformats.org/officeDocument/2006/relationships/slide" Target="/ppt/slides/slide12.xml" Id="Re804e76448c64662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Incompatibilidade na Percepção da Dor Associada à Depressão em Casais com Fibromialgia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Quando parceiros discordam sobre a gravidade da dor, a pessoa com fibromialgia pode apresentar mais sintomas de depressão.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O que o estudo fez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pesquisadores estudaram 204 casais onde um adulto tinha fibromialgia. Eles mediram a visão de cada pessoa sobre a interferência e gravidade da dor do paciente. Em seguida, criaram variáveis para o quanto o casal concordava, a visão média e quem achava que a dor era maior. Eles testaram se esses fatores estavam ligados a sintomas de depressão e ansiedade.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O que foi descoberto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Uma percepção média de dor mais alta dentro do casal estava ligada a mais depressão e ansiedade em ambos os parceiros.
Os pacientes tinham mais depressão quando sua própria visão da dor era maior que a do parceiro.
A incompatibilidade na percepção da dor não estava ligada a sintomas de ansiedade em nenhum dos parceiros.
Os resultados foram semelhantes para gravidade da dor e para interferência da dor.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🧠 O que significa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Quando os casais discordam sobre a dor, a pessoa com fibromialgia pode se sentir mais deprimida. Mas este estudo mostra apenas uma associação, não que a discordância cause depressão. Não prova que mudar a comunicação ajudaria.
ℹ️O estudo testou se a incompatibilidade na percepção da dor está ligada a sintomas de saúde mental. Não alega que resolver a discordância melhoraria a depressão ou ansiedade.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❌ O que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prova que a discordância causa depressão ou ansiedade.
Não testou se o treinamento em comunicação melhora os resultados.
Não mediu os efeitos de longo prazo na saúde mental.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📈 Nível de evidência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 estudo observacional em pessoas.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Indicador de confiança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Confiança: Baixa a moderada — um estudo observacional mostra associação, não causalidade.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Quanto confiar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nível de confiança é Moderado. Este é um estudo observacional em humanos, portanto mostra ligações, mas não pode provar que um fator causa outro. Os resultados são sugestivos, mas não definitivos.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Limitações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delineamento observacional não pode estabelecer causa e efeito.
Todas as medidas foram autorrelatadas, o que pode ser tendencioso.
A amostra pode não representar todos os casais com fibromialgia.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Melhorar a comunicação reduziria os sintomas de depressão?
Esses achados se aplicam a outras condições de dor crônica?
Que outros fatores podem explicar a ligação entre discordância e depressão?
💡Se você tem fibromialgia, considere discutir abertamente as experiências de dor com seu parceiro. Se você é parceiro, pergunte como a dor da pessoa a afeta, em vez de presumir. Converse com um terapeuta ou assistente social sobre abordagens baseadas no casal para a dor crônica. Não presuma que a discordância é a causa de quaisquer sintomas de saúde mental.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📝 Conclusão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discordância sobre a gravidade da dor em casais com fibromialgia está associada a mais depressão na pessoa com dor, mas isso não é prova de causa.
Este resumo é apenas para informação geral e não substitui aconselhamento médico. Consulte um profissional qualificado antes de alterar qualquer aspecto relacionado à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📎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Incongruência nas Percepções da Dor: Associações com a Saúde Mental em Casais que Vivem com Fibromialgia.. Social work. 2024 PubMed</a:t>
            </a:r>
          </a:p>
        </p:txBody>
      </p:sp>
    </p:spTree>
  </p:cSld>
  <p:clrMapOvr>
    <a:masterClrMapping xmlns:a="http://schemas.openxmlformats.org/drawingml/2006/main"/>
  </p:clrMapOvr>
</p:sld>
</file>