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7bb683a4fe6469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ba7229b6db942ef"/>
    <p:sldId xmlns:r="http://schemas.openxmlformats.org/officeDocument/2006/relationships" id="257" r:id="Rf5b9d7c24b64440e"/>
    <p:sldId xmlns:r="http://schemas.openxmlformats.org/officeDocument/2006/relationships" id="258" r:id="Re3a4927466274179"/>
    <p:sldId xmlns:r="http://schemas.openxmlformats.org/officeDocument/2006/relationships" id="259" r:id="Rf83f16ad514a4009"/>
    <p:sldId xmlns:r="http://schemas.openxmlformats.org/officeDocument/2006/relationships" id="260" r:id="R4a2d2b7c336540ad"/>
    <p:sldId xmlns:r="http://schemas.openxmlformats.org/officeDocument/2006/relationships" id="261" r:id="R9d0dfe8df09b4c24"/>
    <p:sldId xmlns:r="http://schemas.openxmlformats.org/officeDocument/2006/relationships" id="262" r:id="R4ed5c1a2454f4e32"/>
    <p:sldId xmlns:r="http://schemas.openxmlformats.org/officeDocument/2006/relationships" id="263" r:id="Rc8279eaa01544af2"/>
    <p:sldId xmlns:r="http://schemas.openxmlformats.org/officeDocument/2006/relationships" id="264" r:id="R83fb144abb9347a2"/>
    <p:sldId xmlns:r="http://schemas.openxmlformats.org/officeDocument/2006/relationships" id="265" r:id="R6b03d770f0c5477e"/>
    <p:sldId xmlns:r="http://schemas.openxmlformats.org/officeDocument/2006/relationships" id="266" r:id="Rc203816cf3804a9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ba7229b6db942ef" /><Relationship Type="http://schemas.openxmlformats.org/officeDocument/2006/relationships/slide" Target="/ppt/slides/slide2.xml" Id="Rf5b9d7c24b64440e" /><Relationship Type="http://schemas.openxmlformats.org/officeDocument/2006/relationships/slide" Target="/ppt/slides/slide3.xml" Id="Re3a4927466274179" /><Relationship Type="http://schemas.openxmlformats.org/officeDocument/2006/relationships/slide" Target="/ppt/slides/slide4.xml" Id="Rf83f16ad514a4009" /><Relationship Type="http://schemas.openxmlformats.org/officeDocument/2006/relationships/slide" Target="/ppt/slides/slide5.xml" Id="R4a2d2b7c336540ad" /><Relationship Type="http://schemas.openxmlformats.org/officeDocument/2006/relationships/slide" Target="/ppt/slides/slide6.xml" Id="R9d0dfe8df09b4c24" /><Relationship Type="http://schemas.openxmlformats.org/officeDocument/2006/relationships/slide" Target="/ppt/slides/slide7.xml" Id="R4ed5c1a2454f4e32" /><Relationship Type="http://schemas.openxmlformats.org/officeDocument/2006/relationships/slide" Target="/ppt/slides/slide8.xml" Id="Rc8279eaa01544af2" /><Relationship Type="http://schemas.openxmlformats.org/officeDocument/2006/relationships/slide" Target="/ppt/slides/slide9.xml" Id="R83fb144abb9347a2" /><Relationship Type="http://schemas.openxmlformats.org/officeDocument/2006/relationships/slide" Target="/ppt/slides/slide10.xml" Id="R6b03d770f0c5477e" /><Relationship Type="http://schemas.openxmlformats.org/officeDocument/2006/relationships/slide" Target="/ppt/slides/slide11.xml" Id="Rc203816cf3804a9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Incredible Crisis: A Chaotic Dash Through the End of the World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frantic, party-game romp where you race against time to save the world from an asteroid, one bizarre minigame at a time.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1999 (Japan), 2000 (NA/EU)
  Developer: Polygon Magic
  Publisher: Tokuma Shoten (JP), Titus Interactive (NA/EU)
  Platform: PlayStation
  Genre: Party / Minigame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feels like a cartoon panic attack. Each character stumbles through a series of absurd, high-stress situations—from dodging runaway shopping carts to conducting a symphony—all while a countdown clock ticks.
The tone is slapstick and frantic, with exaggerated animations and a sense that everything is barely under control. You're not a hero; you're an ordinary person caught in extraordinary chaos.
"You're not a hero; you're an ordinary person caught in extraordinary chaos."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 a collection of minigames tied together by a story. Each level presents a different challenge, often requiring quick reflexes and button-mashing.
You control one of four family members, switching between them as the narrative jumps from one disaster to the next. The gameplay is simple but demanding, with no room for hesitation.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Minigames are wildly varied—one moment you're steering a car, the next you're playing a rhythm game on a piano.
  The entire story unfolds in real-time, with a persistent clock adding pressure to every scene.
  Each character has a distinct personality and set of skills, making replays feel fresh.
  The game's humor is genuinely weird, embracing its own absurdity without apology.
ℹ️The entire story unfolds in real-time, with a persistent clock adding pressure to every scene.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 unmistakably a late-90s PlayStation game. The 3D characters are blocky, the textures are low-resolution, and the cutscenes use a mix of pre-rendered backgrounds and real-time animation.
The interface is clunky by modern standards, but that only adds to the game's offbeat charm.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chaotic blend of upbeat, frantic tunes that match the on-screen madness. Sound effects are cartoonish and exaggerated—every crash, honk, and scream feels like it's from a Saturday morning cartoon.
The audio keeps the energy high and never lets you forget that time is running out.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minigames are still fun and challenging, especially in short bursts.
  ✅ The controls can feel imprecise compared to modern party games.
  ✅ The story is short and linear, offering little replay value beyond high scores.
  ✅ The humor remains delightfully strange and holds up well.</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Japanese title, Tondemo Crisis!, translates roughly to "Outrageous Crisis!"
  The game was developed by Polygon Magic, a studio known for technical work rather than quirky party games.
  It was one of the last PlayStation games published by Titus Interactive before the company shifted focus.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 a time capsule of late-90s creativity—a weird, funny, and stressful party game that stands out even today. Anyone who enjoys absurd humor and quick reflex challenges should give it a try.
It's a reminder that games don't have to be polished to be memorable.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Wikipedia</a:t>
            </a:r>
          </a:p>
        </p:txBody>
      </p:sp>
    </p:spTree>
  </p:cSld>
  <p:clrMapOvr>
    <a:masterClrMapping xmlns:a="http://schemas.openxmlformats.org/drawingml/2006/main"/>
  </p:clrMapOvr>
</p:sld>
</file>