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5933f48e9f9f499a"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752d7980bc214c50"/>
    <p:sldId xmlns:r="http://schemas.openxmlformats.org/officeDocument/2006/relationships" id="257" r:id="R77c54434f945437f"/>
    <p:sldId xmlns:r="http://schemas.openxmlformats.org/officeDocument/2006/relationships" id="258" r:id="Rb61d15f1bda64ca1"/>
    <p:sldId xmlns:r="http://schemas.openxmlformats.org/officeDocument/2006/relationships" id="259" r:id="Ra7f3bae21bdb4b62"/>
    <p:sldId xmlns:r="http://schemas.openxmlformats.org/officeDocument/2006/relationships" id="260" r:id="R5cabb6d5be2f4e0d"/>
    <p:sldId xmlns:r="http://schemas.openxmlformats.org/officeDocument/2006/relationships" id="261" r:id="Rab89d36886cf4603"/>
    <p:sldId xmlns:r="http://schemas.openxmlformats.org/officeDocument/2006/relationships" id="262" r:id="Rc9f2f09876ad46b0"/>
    <p:sldId xmlns:r="http://schemas.openxmlformats.org/officeDocument/2006/relationships" id="263" r:id="R223606a297404393"/>
    <p:sldId xmlns:r="http://schemas.openxmlformats.org/officeDocument/2006/relationships" id="264" r:id="Rb1b3a8b331e843f0"/>
    <p:sldId xmlns:r="http://schemas.openxmlformats.org/officeDocument/2006/relationships" id="265" r:id="R29cbf20d31dd4fe4"/>
    <p:sldId xmlns:r="http://schemas.openxmlformats.org/officeDocument/2006/relationships" id="266" r:id="R583db81413144283"/>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752d7980bc214c50" /><Relationship Type="http://schemas.openxmlformats.org/officeDocument/2006/relationships/slide" Target="/ppt/slides/slide2.xml" Id="R77c54434f945437f" /><Relationship Type="http://schemas.openxmlformats.org/officeDocument/2006/relationships/slide" Target="/ppt/slides/slide3.xml" Id="Rb61d15f1bda64ca1" /><Relationship Type="http://schemas.openxmlformats.org/officeDocument/2006/relationships/slide" Target="/ppt/slides/slide4.xml" Id="Ra7f3bae21bdb4b62" /><Relationship Type="http://schemas.openxmlformats.org/officeDocument/2006/relationships/slide" Target="/ppt/slides/slide5.xml" Id="R5cabb6d5be2f4e0d" /><Relationship Type="http://schemas.openxmlformats.org/officeDocument/2006/relationships/slide" Target="/ppt/slides/slide6.xml" Id="Rab89d36886cf4603" /><Relationship Type="http://schemas.openxmlformats.org/officeDocument/2006/relationships/slide" Target="/ppt/slides/slide7.xml" Id="Rc9f2f09876ad46b0" /><Relationship Type="http://schemas.openxmlformats.org/officeDocument/2006/relationships/slide" Target="/ppt/slides/slide8.xml" Id="R223606a297404393" /><Relationship Type="http://schemas.openxmlformats.org/officeDocument/2006/relationships/slide" Target="/ppt/slides/slide9.xml" Id="Rb1b3a8b331e843f0" /><Relationship Type="http://schemas.openxmlformats.org/officeDocument/2006/relationships/slide" Target="/ppt/slides/slide10.xml" Id="R29cbf20d31dd4fe4" /><Relationship Type="http://schemas.openxmlformats.org/officeDocument/2006/relationships/slide" Target="/ppt/slides/slide11.xml" Id="R583db81413144283"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Incredible Crisis: Ein chaotischer Sprint durch das Ende der Welt</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 hektisches Partyspiel, bei dem du gegen die Zeit um die Rettung der Welt vor einem Asteroiden kämpfst – ein bizarres Minispiel nach dem anderen.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Über das Spiel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Veröffentlichung: 1999 (Japan), 2000 (NA/EU)
  Entwickler: Polygon Magic
  Publisher: Tokuma Shoten (JP), Titus Interactive (NA/EU)
  Plattform: PlayStation
  Genre: Party / Minigame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Spielerlebnis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Das Spiel fühlt sich an wie ein cartoonhafter Panikanfall. Jeder Charakter stolpert durch eine Reihe absurder, extrem stressiger Situationen – vom Ausweichen vor durchgehenden Einkaufswagen bis zum Dirigieren eines Orchesters – während eine Countdown-Uhr tickt.
Der Ton ist slapstickartig und hektisch, mit übertriebenen Animationen und dem Gefühl, dass alles nur knapp unter Kontrolle ist. Du bist kein Held; du bist ein gewöhnlicher Mensch, der in außergewöhnliches Chaos geraten ist.
„Du bist kein Held; du bist ein gewöhnlicher Mensch, der in außergewöhnliches Chaos geraten ist.“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Wie es gespielt wird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Incredible Crisis ist eine Sammlung von Minispielen, die durch eine Geschichte zusammengehalten werden. Jeder Level bietet eine andere Herausforderung, die oft schnelle Reflexe und wildes Tastenhämmern erfordert.
Du steuerst eines von vier Familienmitgliedern und wechselst zwischen ihnen, während die Erzählung von einer Katastrophe zur nächsten springt. Das Gameplay ist einfach, aber anspruchsvoll – es gibt keinen Raum für Zögern.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besonders macht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Minispiele sind extrem abwechslungsreich – einen Moment lenkst du ein Auto, im nächsten spielst du ein Rhythmusspiel auf einem Klavier.
  Die gesamte Geschichte spielt in Echtzeit ab, mit einer ständigen Uhr, die jede Szene unter Druck setzt.
  Jeder Charakter hat eine eigene Persönlichkeit und Fähigkeiten, was Wiederholungen frisch wirken lässt.
  Der Humor des Spiels ist wirklich seltsam und umarmt seine eigene Absurdität ohne Entschuldigung.
ℹ️Die gesamte Geschichte spielt in Echtzeit ab, mit einer ständigen Uhr, die jede Szene unter Druck setzt.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Retro-Charme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Incredible Crisis ist unverkennbar ein PlayStation-Spiel der späten 90er. Die 3D-Charaktere sind eckig, die Texturen niedrig aufgelöst, und die Zwischensequenzen nutzen eine Mischung aus vorgerenderten Hintergründen und Echtzeit-Animation.
Die Benutzeroberfläche ist nach heutigen Maßstäben klobig, aber das trägt nur zum skurrilen Charme des Spiels bei.</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Atmosphäre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Musik ist eine chaotische Mischung aus fröhlichen, hektischen Melodien, die dem Wahnsinn auf dem Bildschirm entsprechen. Soundeffekte sind cartoonhaft und übertrieben – jeder Krach, jedes Hupen und jeder Schrei fühlt sich an, als käme er aus einem Samstagmorgen-Cartoon.
Der Sound hält die Energie hoch und lässt dich nie vergessen, dass die Zeit davonläuft.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Damals vs. Heute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Die Minispiele sind immer noch unterhaltsam und herausfordernd, besonders in kurzen Sessions.
  ✅ Die Steuerung kann sich im Vergleich zu modernen Partyspielen unpräzise anfühlen.
  ✅ Die Geschichte ist kurz und linear und bietet außer Highscores wenig Wiederspielwert.
  ✅ Der Humor bleibt herrlich seltsam und hält sich gut.</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Kuriositäten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japanische Titel Tondemo Crisis! bedeutet so viel wie „Ungeheuerliche Krise!“
  Das Spiel wurde von Polygon Magic entwickelt, einem Studio, das eher für technische Arbeit als für skurrile Partyspiele bekannt ist.
  Es war eines der letzten PlayStation-Spiele, die von Titus Interactive veröffentlicht wurden, bevor das Unternehmen seinen Schwerpunkt verlagerte.</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daran erinnern?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Incredible Crisis ist eine Zeitkapsel der Kreativität der späten 90er – ein seltsames, lustiges und stressiges Partyspiel, das auch heute noch heraussticht. Jeder, der absurden Humor und schnelle Reaktionsspiele mag, sollte es ausprobieren.
Es erinnert uns daran, dass Spiele nicht makellos sein müssen, um unvergesslich zu sein.</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Incredible Crisis Wikipedia</a:t>
            </a:r>
          </a:p>
        </p:txBody>
      </p:sp>
    </p:spTree>
  </p:cSld>
  <p:clrMapOvr>
    <a:masterClrMapping xmlns:a="http://schemas.openxmlformats.org/drawingml/2006/main"/>
  </p:clrMapOvr>
</p:sld>
</file>