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d55b80f4c0cf4c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8f4970b574b4e3b"/>
    <p:sldId xmlns:r="http://schemas.openxmlformats.org/officeDocument/2006/relationships" id="257" r:id="R69632722dbda4bb4"/>
    <p:sldId xmlns:r="http://schemas.openxmlformats.org/officeDocument/2006/relationships" id="258" r:id="R643c1d671ab846d4"/>
    <p:sldId xmlns:r="http://schemas.openxmlformats.org/officeDocument/2006/relationships" id="259" r:id="Ra939840f089d4a0b"/>
    <p:sldId xmlns:r="http://schemas.openxmlformats.org/officeDocument/2006/relationships" id="260" r:id="Rbde7db809e7d4f86"/>
    <p:sldId xmlns:r="http://schemas.openxmlformats.org/officeDocument/2006/relationships" id="261" r:id="R62a63b1627094aac"/>
    <p:sldId xmlns:r="http://schemas.openxmlformats.org/officeDocument/2006/relationships" id="262" r:id="R0e91b94a389a474d"/>
    <p:sldId xmlns:r="http://schemas.openxmlformats.org/officeDocument/2006/relationships" id="263" r:id="R83974f1adfe84012"/>
    <p:sldId xmlns:r="http://schemas.openxmlformats.org/officeDocument/2006/relationships" id="264" r:id="R0a481822b6534780"/>
    <p:sldId xmlns:r="http://schemas.openxmlformats.org/officeDocument/2006/relationships" id="265" r:id="R12101bff24bb4603"/>
    <p:sldId xmlns:r="http://schemas.openxmlformats.org/officeDocument/2006/relationships" id="266" r:id="R31fb616bbce644d5"/>
    <p:sldId xmlns:r="http://schemas.openxmlformats.org/officeDocument/2006/relationships" id="267" r:id="R4fa65d918d904d08"/>
    <p:sldId xmlns:r="http://schemas.openxmlformats.org/officeDocument/2006/relationships" id="268" r:id="R02dd306773484f4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8f4970b574b4e3b" /><Relationship Type="http://schemas.openxmlformats.org/officeDocument/2006/relationships/slide" Target="/ppt/slides/slide2.xml" Id="R69632722dbda4bb4" /><Relationship Type="http://schemas.openxmlformats.org/officeDocument/2006/relationships/slide" Target="/ppt/slides/slide3.xml" Id="R643c1d671ab846d4" /><Relationship Type="http://schemas.openxmlformats.org/officeDocument/2006/relationships/slide" Target="/ppt/slides/slide4.xml" Id="Ra939840f089d4a0b" /><Relationship Type="http://schemas.openxmlformats.org/officeDocument/2006/relationships/slide" Target="/ppt/slides/slide5.xml" Id="Rbde7db809e7d4f86" /><Relationship Type="http://schemas.openxmlformats.org/officeDocument/2006/relationships/slide" Target="/ppt/slides/slide6.xml" Id="R62a63b1627094aac" /><Relationship Type="http://schemas.openxmlformats.org/officeDocument/2006/relationships/slide" Target="/ppt/slides/slide7.xml" Id="R0e91b94a389a474d" /><Relationship Type="http://schemas.openxmlformats.org/officeDocument/2006/relationships/slide" Target="/ppt/slides/slide8.xml" Id="R83974f1adfe84012" /><Relationship Type="http://schemas.openxmlformats.org/officeDocument/2006/relationships/slide" Target="/ppt/slides/slide9.xml" Id="R0a481822b6534780" /><Relationship Type="http://schemas.openxmlformats.org/officeDocument/2006/relationships/slide" Target="/ppt/slides/slide10.xml" Id="R12101bff24bb4603" /><Relationship Type="http://schemas.openxmlformats.org/officeDocument/2006/relationships/slide" Target="/ppt/slides/slide11.xml" Id="R31fb616bbce644d5" /><Relationship Type="http://schemas.openxmlformats.org/officeDocument/2006/relationships/slide" Target="/ppt/slides/slide12.xml" Id="R4fa65d918d904d08" /><Relationship Type="http://schemas.openxmlformats.org/officeDocument/2006/relationships/slide" Target="/ppt/slides/slide13.xml" Id="R02dd306773484f4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Inflammation Pathway Linked to Bone Loss in Mice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Mice lacking a key inflammation receptor had less bone loss from root canal infection, suggesting a specific signaling pathway drives damage.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Study overview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Researchers infected the root canals of mice to cause apical periodontitis. They compared 50 mice genetically missing the TNF-α receptor 1 (TNFR1-/-) with 50 normal mice. They measured inflammation and bone loss over 7, 14, 28, and 42 days using various lab techniques.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Key findings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TNFR1-/- mice had fewer immune cells (neutrophils) at 14, 28, and 42 days.
  The area and volume of bone damage were smaller in TNFR1-/- mice at 42 days.
  TNFR1-/- mice had fewer bone-destroying cells (osteoclasts) at 14 and 42 days.
  TNFR1-/- mice showed lower levels of several proteins linked to bone breakdown (CTSK, MMP-9, COX-2).
  RANKL, a signal for bone loss, was lower in TNFR1-/- mice at 14 and 42 days.
  No adverse events were reported.
  ℹ️Mice missing the TNF-α receptor 1 had less inflammation and bone loss after a root canal infection. This suggests that this specific signaling pathway plays a key role in the damage. The study measured markers of bone breakdown, not whether the mice lived longer or had better overall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Study vs. claim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study tested whether blocking the TNF-α-TNFR1 pathway reduces bone loss in mice with root canal infections. It does not make a broader health claim for humans.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What it does NOT show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does not show that this applies to humans.
  It did not measure lifespan or overall health.
  It did not test treatments, only genetic deletion.
  Long-term effects beyond 42 days were not studied.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Evidence level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 animal study in mice.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🚦 Confidence indicator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Confidence: Very low for people — animal studies often do not translate to humans.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🔒 Trust tier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Trust tier: Early-stage · Animal-only. This means the findings are promising but evidence in humans is not established. Results from mice often fail to replicate in people.
This is early-stage animal research, not a human treatment.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Animal study — results may not apply to humans.
  Short duration of 42 days.
  Single study without replication.
  Genetic deletion is not the same as a drug treatment.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Open questions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Would blocking this pathway with a drug have the same effect?
  Does this pathway work the same way in humans?
  Are there long-term safety concerns from blocking this pathway?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Your action plan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Understand that this is early animal research, not a human treatment.
  ✅ Do not attempt to block this pathway yourself.
  ✅ Discuss any concerns about root canal infections with your dentist.
  ✅ A proven human plan does not exist yet.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Takeaway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This mouse study suggests a specific inflammation pathway drives bone loss after root canal infection, but human evidence is lacking.
This summary is for general information only and is not medical advice. Talk to a qualified professional before changing anything about your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Source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TNF-α-TNFR1 Signaling Mediates Inflammation and Bone Resorption in Apical Periodontitis. Journal of Endodontics. 2023 PubMed</a:t>
            </a:r>
          </a:p>
        </p:txBody>
      </p:sp>
    </p:spTree>
  </p:cSld>
  <p:clrMapOvr>
    <a:masterClrMapping xmlns:a="http://schemas.openxmlformats.org/drawingml/2006/main"/>
  </p:clrMapOvr>
</p:sld>
</file>