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51faaa3331442c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82e161c0aa04985"/>
    <p:sldId xmlns:r="http://schemas.openxmlformats.org/officeDocument/2006/relationships" id="257" r:id="R35fd68527e034f11"/>
    <p:sldId xmlns:r="http://schemas.openxmlformats.org/officeDocument/2006/relationships" id="258" r:id="R0e53436142414130"/>
    <p:sldId xmlns:r="http://schemas.openxmlformats.org/officeDocument/2006/relationships" id="259" r:id="R87c209ff8fff4abc"/>
    <p:sldId xmlns:r="http://schemas.openxmlformats.org/officeDocument/2006/relationships" id="260" r:id="Rb52fb01c74c24466"/>
    <p:sldId xmlns:r="http://schemas.openxmlformats.org/officeDocument/2006/relationships" id="261" r:id="Rc98c87b148e646ae"/>
    <p:sldId xmlns:r="http://schemas.openxmlformats.org/officeDocument/2006/relationships" id="262" r:id="Rf25250cbca8d4447"/>
    <p:sldId xmlns:r="http://schemas.openxmlformats.org/officeDocument/2006/relationships" id="263" r:id="R4998cd90c4a4496f"/>
    <p:sldId xmlns:r="http://schemas.openxmlformats.org/officeDocument/2006/relationships" id="264" r:id="R172105c5f2e247c4"/>
    <p:sldId xmlns:r="http://schemas.openxmlformats.org/officeDocument/2006/relationships" id="265" r:id="R9b1b1879a70b4b37"/>
    <p:sldId xmlns:r="http://schemas.openxmlformats.org/officeDocument/2006/relationships" id="266" r:id="R4214ea09ac7c4e2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82e161c0aa04985" /><Relationship Type="http://schemas.openxmlformats.org/officeDocument/2006/relationships/slide" Target="/ppt/slides/slide2.xml" Id="R35fd68527e034f11" /><Relationship Type="http://schemas.openxmlformats.org/officeDocument/2006/relationships/slide" Target="/ppt/slides/slide3.xml" Id="R0e53436142414130" /><Relationship Type="http://schemas.openxmlformats.org/officeDocument/2006/relationships/slide" Target="/ppt/slides/slide4.xml" Id="R87c209ff8fff4abc" /><Relationship Type="http://schemas.openxmlformats.org/officeDocument/2006/relationships/slide" Target="/ppt/slides/slide5.xml" Id="Rb52fb01c74c24466" /><Relationship Type="http://schemas.openxmlformats.org/officeDocument/2006/relationships/slide" Target="/ppt/slides/slide6.xml" Id="Rc98c87b148e646ae" /><Relationship Type="http://schemas.openxmlformats.org/officeDocument/2006/relationships/slide" Target="/ppt/slides/slide7.xml" Id="Rf25250cbca8d4447" /><Relationship Type="http://schemas.openxmlformats.org/officeDocument/2006/relationships/slide" Target="/ppt/slides/slide8.xml" Id="R4998cd90c4a4496f" /><Relationship Type="http://schemas.openxmlformats.org/officeDocument/2006/relationships/slide" Target="/ppt/slides/slide9.xml" Id="R172105c5f2e247c4" /><Relationship Type="http://schemas.openxmlformats.org/officeDocument/2006/relationships/slide" Target="/ppt/slides/slide10.xml" Id="R9b1b1879a70b4b37" /><Relationship Type="http://schemas.openxmlformats.org/officeDocument/2006/relationships/slide" Target="/ppt/slides/slide11.xml" Id="R4214ea09ac7c4e2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Informationsbedürfnisse und Zufriedenheit von Ehepartnern nach einem Schlaganfall: Rolle von Depression und Nachsorge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Studie ergab, dass vorab geplante Nachsorge die Informationen für Ehepartner von Schlaganfallüberlebenden verbesserte, aber Stimmung und Wohlbefinden wurden oft vernachlässigt.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Studienaufbau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befragten 96 Ehepartner von Schlaganfallüberlebenden etwa 21 Monate nach dem Schlaganfall. Sie verglichen die Ergebnisse von 59 Ehepartnern vor einem vorab geplanten Nachsorgeprogramm und 37 nach dessen Einführung. Die Umfrage fragte nach erhaltenen Informationen, Zufriedenheit mit der Betreuung und der Stimmung des Ehepartners.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Wichtigste 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Vor der Nachsorge erhielten 75 % der Ehepartner Informationen über den Schlaganfall und das Wohlbefinden des Überlebenden.
Nur 31 % erhielten Informationen über die Stimmung des Überlebenden und 18 % über ihre eigene Stimmung.
Nach der Nachsorge verbesserten sich diese Zahlen auf 86 %, 44 % bzw. 50 %.
Depressionen des Ehepartners waren mit einem höheren Informationsbedarf und geringerer Zufriedenheit mit der Betreuung verbunden.
Funktionseinschränkungen des Überlebenden hatten keinen Einfluss auf den Informationsbedarf oder die Zufriedenheit.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bedeutet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Auch wenn grundlegende Informationen zum Schlaganfall gegeben werden, werden die emotionalen Bedürfnisse der Ehepartner oft übersehen. Eine systematische Nachsorge kann helfen, diese Lücke zu schließen. Die Studie maß die berichteten Informationen und die Zufriedenheit, nicht die tatsächlichen gesundheitlichen Ergebnisse.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testete, ob eine vorab geplante Nachsorge die Informationsbereitstellung und Zufriedenheit verbesserte. Sie behauptet nicht, dass dies die langfristige Gesundheit verbessert oder Depressionen reduziert.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beweist nicht, dass bessere Informationen Depressionen verhindern.
Sie hat keine langfristigen gesundheitlichen Ergebnisse gemessen.
Sie untersuchte nur Ehepartner, nicht die Überlebenden selbst.
ℹ️Evidenzstufe: Eine Beobachtungsstudie am Menschen. Vertrauensindikator: Vertrauen: Gering bis moderat – eine Beobachtungsstudie mit kleiner Stichprobe und ohne Randomisierung.</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vertrauenswürdig ist 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Vertrauensstufe: Moderat. Dies ist eine Beobachtungsstudie am Menschen – sie zeigt einen Zusammenhang, keinen Kausalitätsbeweis. Die Ergebnisse sind suggestiv, aber nicht endgültig.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Kleine Stichprobengröße (insgesamt 96 Ehepartner).
Die Vergleichsgruppen wurden nicht randomisiert zugeteilt.
Ergebnisse basieren auf selbstberichteten Fragebögen.
Nur ein Messzeitpunkt nach der Nachsorge.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Verringern bessere Informationen tatsächlich Depressionen bei Ehepartnern?
Würden dieselben Ergebnisse auch in größeren, vielfältigeren Gruppen gelten?
Wie lange halten die Verbesserungen in der Informationsbereitstellung an?
💡Ihr Aktionsplan: Wenn Sie eine pflegende Angehörige sind, fragen Sie Gesundheitsdienstleister nach Unterstützung für Ihre eigenen emotionalen Bedürfnisse. Sprechen Sie mit einem Fachmann, wenn Sie das Gefühl haben, dass Ihre Stimmung nach einem Schlaganfall eines Angehörigen beeinträchtigt ist. Erwägen Sie, nach Nachsorgeprogrammen zu fragen, die das Wohlbefinden der Pflegenden überprüfen.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vorab geplante Nachsorge kann helfen, den Informationsbedarf der Ehepartner zu decken, aber die emotionale Unterstützung bleibt ein Bereich, der oft vernachlässigt wird.
Diese Zusammenfassung dient nur zur allgemeinen Information und stellt keine medizinische Beratung dar. Konsultieren Sie eine qualifizierte Fachperson, bevor Sie etwas an Ihrer Gesundheit ändern.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Bedarf an Informationen bei Ehepartnern und Zufriedenheit mit der Versorgung und Rehabilitation von Schlaganfallpatienten. Bedeutung von Depression und geplanten Nachuntersuchungen. Patient Education and Counseling. 2023 PubMed</a:t>
            </a:r>
          </a:p>
        </p:txBody>
      </p:sp>
    </p:spTree>
  </p:cSld>
  <p:clrMapOvr>
    <a:masterClrMapping xmlns:a="http://schemas.openxmlformats.org/drawingml/2006/main"/>
  </p:clrMapOvr>
</p:sld>
</file>