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37583d6d8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a51ed799ac24c48"/>
    <p:sldId xmlns:r="http://schemas.openxmlformats.org/officeDocument/2006/relationships" id="257" r:id="R3aa94724e0954f95"/>
    <p:sldId xmlns:r="http://schemas.openxmlformats.org/officeDocument/2006/relationships" id="258" r:id="Rf1b1998d328c4234"/>
    <p:sldId xmlns:r="http://schemas.openxmlformats.org/officeDocument/2006/relationships" id="259" r:id="R53e662ba2b834563"/>
    <p:sldId xmlns:r="http://schemas.openxmlformats.org/officeDocument/2006/relationships" id="260" r:id="R901693f16a764bb8"/>
    <p:sldId xmlns:r="http://schemas.openxmlformats.org/officeDocument/2006/relationships" id="261" r:id="R55bc6c38e81e482f"/>
    <p:sldId xmlns:r="http://schemas.openxmlformats.org/officeDocument/2006/relationships" id="262" r:id="R02659679dbee45f2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a51ed799ac24c48" /><Relationship Type="http://schemas.openxmlformats.org/officeDocument/2006/relationships/slide" Target="/ppt/slides/slide2.xml" Id="R3aa94724e0954f95" /><Relationship Type="http://schemas.openxmlformats.org/officeDocument/2006/relationships/slide" Target="/ppt/slides/slide3.xml" Id="Rf1b1998d328c4234" /><Relationship Type="http://schemas.openxmlformats.org/officeDocument/2006/relationships/slide" Target="/ppt/slides/slide4.xml" Id="R53e662ba2b834563" /><Relationship Type="http://schemas.openxmlformats.org/officeDocument/2006/relationships/slide" Target="/ppt/slides/slide5.xml" Id="R901693f16a764bb8" /><Relationship Type="http://schemas.openxmlformats.org/officeDocument/2006/relationships/slide" Target="/ppt/slides/slide6.xml" Id="R55bc6c38e81e482f" /><Relationship Type="http://schemas.openxmlformats.org/officeDocument/2006/relationships/slide" Target="/ppt/slides/slide7.xml" Id="R02659679dbee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Injeção de Dependência para Imbecis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Entenda injeção de dependência com palavras simples.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que é Dependency Injection?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Dependency Injection é uma técnica onde uma classe não cria suas próprias dependências.
Em vez disso, as dependências são fornecidas para a classe através do construtor.
Isso reduz o acoplamento forte (tight coupling) e torna a aplicação mais fácil de manter e testar.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Exemplo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Sem Dependency Injection:
public class UserService
{
    private UserRepository _userRepository = new UserRepository();
}
O serviço cria sua própria dependência, o que o torna fortemente acoplado.
Com Dependency Injection:
public class UserService
{
    private readonly UserRepository _userRepository;
    public UserService(UserRepository userRepository)
    {
        _userRepository = userRepository;
    }
}
Agora a dependência é injetada através do construtor.
Mas de onde vem o UserRepository?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Registrando Serviços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No ASP.NET Core registramos serviços no arquivo Program.cs.
builder.Services.AddScoped&lt;UserRepository&gt;();
O ASP.NET Core possui um container IoC (Inversion of Control) embutido que gerencia essas dependências.
Quando a aplicação precisa de UserRepository, o container automaticamente fornece essa instância.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Ciclo de Vida dos Serviços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ASP.NET Core suporta três tipos de ciclo de vida para serviços.
Scoped
Um serviço Scoped é criado uma vez por requisição HTTP.
Isso é muito comum para coisas como contextos de banco de dados.
Singleton
Um serviço Singleton é criado uma única vez durante toda a execução da aplicação.
Todas as requisições usam a mesma instância.
Transient
Um serviço Transient cria uma nova instância toda vez que ele é solicitado.
Isso é útil para serviços leves que não precisam manter estado.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Dependency Inversion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Ao aprender Dependency Injection, você também ouvirá falar sobre o 
Princípio da Inversão de Dependência, que faz parte dos princípios SOLID.
Ele diz o seguinte:
Módulos de alto nível não devem depender de módulos de baixo nível. Ambos devem depender de abstrações.
Na prática, isso geralmente significa usar interfaces.
Exemplo:
public interface IUserRepository
{
    User GetById(int id);
}
Implementação:
public class UserRepository : IUserRepository
{
    public User GetById(int id)
    {
        // lógica de banco de dados
    }
}
Registro do serviço:
builder.Services.AddScoped&lt;IUserRepository, UserRepository&gt;();
Agora suas classes dependem de interfaces em vez de implementações concretas.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Considerações Finais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Dependency Injection pode parecer complicado no começo, mas a ideia principal é simples:
Não crie dependências dentro das suas classes
Receba essas dependências de fora
Deixe o framework gerenciar o ciclo de vida delas
Depois que você entende isso, muitas partes da arquitetura do ASP.NET Core começam a fazer muito mais sentido.</a:t>
            </a:r>
          </a:p>
        </p:txBody>
      </p:sp>
    </p:spTree>
  </p:cSld>
  <p:clrMapOvr>
    <a:masterClrMapping xmlns:a="http://schemas.openxmlformats.org/drawingml/2006/main"/>
  </p:clrMapOvr>
</p:sld>
</file>