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d5f9c91375fb4e4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5291395054ef490c"/>
    <p:sldId xmlns:r="http://schemas.openxmlformats.org/officeDocument/2006/relationships" id="257" r:id="R629c9f9c1f8446ae"/>
    <p:sldId xmlns:r="http://schemas.openxmlformats.org/officeDocument/2006/relationships" id="258" r:id="R51b7d38243fb4d9d"/>
    <p:sldId xmlns:r="http://schemas.openxmlformats.org/officeDocument/2006/relationships" id="259" r:id="R36e6e707ddf94489"/>
    <p:sldId xmlns:r="http://schemas.openxmlformats.org/officeDocument/2006/relationships" id="260" r:id="Raee16278917c47d7"/>
    <p:sldId xmlns:r="http://schemas.openxmlformats.org/officeDocument/2006/relationships" id="261" r:id="Rb5ab9f8c08a84669"/>
    <p:sldId xmlns:r="http://schemas.openxmlformats.org/officeDocument/2006/relationships" id="262" r:id="Red815dce21e54686"/>
    <p:sldId xmlns:r="http://schemas.openxmlformats.org/officeDocument/2006/relationships" id="263" r:id="Ra68b9e24f918411f"/>
    <p:sldId xmlns:r="http://schemas.openxmlformats.org/officeDocument/2006/relationships" id="264" r:id="Rf70f591c496d49ce"/>
    <p:sldId xmlns:r="http://schemas.openxmlformats.org/officeDocument/2006/relationships" id="265" r:id="R5b9f809987154667"/>
    <p:sldId xmlns:r="http://schemas.openxmlformats.org/officeDocument/2006/relationships" id="266" r:id="R1a05bde6a0844970"/>
    <p:sldId xmlns:r="http://schemas.openxmlformats.org/officeDocument/2006/relationships" id="267" r:id="R227906be76c3474f"/>
    <p:sldId xmlns:r="http://schemas.openxmlformats.org/officeDocument/2006/relationships" id="268" r:id="Ra427913f6d214237"/>
    <p:sldId xmlns:r="http://schemas.openxmlformats.org/officeDocument/2006/relationships" id="269" r:id="Rf2adefd9646243ac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5291395054ef490c" /><Relationship Type="http://schemas.openxmlformats.org/officeDocument/2006/relationships/slide" Target="/ppt/slides/slide2.xml" Id="R629c9f9c1f8446ae" /><Relationship Type="http://schemas.openxmlformats.org/officeDocument/2006/relationships/slide" Target="/ppt/slides/slide3.xml" Id="R51b7d38243fb4d9d" /><Relationship Type="http://schemas.openxmlformats.org/officeDocument/2006/relationships/slide" Target="/ppt/slides/slide4.xml" Id="R36e6e707ddf94489" /><Relationship Type="http://schemas.openxmlformats.org/officeDocument/2006/relationships/slide" Target="/ppt/slides/slide5.xml" Id="Raee16278917c47d7" /><Relationship Type="http://schemas.openxmlformats.org/officeDocument/2006/relationships/slide" Target="/ppt/slides/slide6.xml" Id="Rb5ab9f8c08a84669" /><Relationship Type="http://schemas.openxmlformats.org/officeDocument/2006/relationships/slide" Target="/ppt/slides/slide7.xml" Id="Red815dce21e54686" /><Relationship Type="http://schemas.openxmlformats.org/officeDocument/2006/relationships/slide" Target="/ppt/slides/slide8.xml" Id="Ra68b9e24f918411f" /><Relationship Type="http://schemas.openxmlformats.org/officeDocument/2006/relationships/slide" Target="/ppt/slides/slide9.xml" Id="Rf70f591c496d49ce" /><Relationship Type="http://schemas.openxmlformats.org/officeDocument/2006/relationships/slide" Target="/ppt/slides/slide10.xml" Id="R5b9f809987154667" /><Relationship Type="http://schemas.openxmlformats.org/officeDocument/2006/relationships/slide" Target="/ppt/slides/slide11.xml" Id="R1a05bde6a0844970" /><Relationship Type="http://schemas.openxmlformats.org/officeDocument/2006/relationships/slide" Target="/ppt/slides/slide12.xml" Id="R227906be76c3474f" /><Relationship Type="http://schemas.openxmlformats.org/officeDocument/2006/relationships/slide" Target="/ppt/slides/slide13.xml" Id="Ra427913f6d214237" /><Relationship Type="http://schemas.openxmlformats.org/officeDocument/2006/relationships/slide" Target="/ppt/slides/slide14.xml" Id="Rf2adefd9646243ac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Interação entre Autofagia e A20/RNF168 na Nefrite Lúpica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Estudo relaciona autofagia excessiva à perda de A20 e aumento de RNF168 na nefrite lúpica, sugerindo potenciais alvos terapêuticos.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O que o estudo fez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mediu os níveis de A20 e RNF168 em podócitos (células renais) de camundongos propensos ao lúpus e de pessoas com NL. Também usou podócitos cultivados em laboratório onde RNF168 foi silenciada, A20 foi superexpressa ou o gene relacionado à autofagia Atg5 foi alterado. O objetivo era ver como essas alterações afetam o reparo do DNA e a ativação de NF-κB.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 autofagia dos podócitos estava hiperativa na NL.
  ✅ A autofagia hiperativa levou a níveis mais baixos de A20 e mais altos de RNF168.
  ✅ Silenciar RNF168 ou restaurar A20 reduziu a ativação de NF-κB e melhorou o reparo do DNA.
  ✅ Os níveis de autofagia não mudaram quando RNF168 foi silenciada ou A20 foi restaurada.
  ✅ A20 ativada enfraqueceu o efeito da autofagia sobre RNF168.
  ℹ️Estudo de biomarcadores: Esta pesquisa mediu alterações proteicas e comportamento celular, não se as pessoas viveram mais ou tiveram menos sintomas.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O que significa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As descobertas sugerem que, na nefrite lúpica, o excesso de autofagia reduz A20, o que então permite que RNF168 aumente e ative a inflamação.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Estudo vs. afirmação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testou o papel da autofagia, A20 e RNF168 em células de NL. Ele não faz uma afirmação de saúde mais ampla sobre o tratamento do lúpus ou a prevenção de doença renal em pessoas.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🚫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testou se essas alterações causam NL em humanos.
  Não mediu desfechos de saúde a longo prazo, como função renal.
  Não testou tratamentos em pessoas.
  Não estabeleceu segurança ou eficácia de alvejar essas vias.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estudo observacional em células humanas e de camundongos.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Indicador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Baixa a moderada — estudo celular observacional com dados humanos diretos limitados.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🛡️ Quanto confiar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Nível de confiança: Moderado. Este é um estudo observacional humano — mostra associação, não prova de causa. A evidência em pessoas é limitada a medições celulares, não a desfechos de corpo inteiro.
  Esta é uma pesquisa em estágio inicial, não um tratamento comprovado.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Modelo baseado em células e animais, não um ensaio clínico humano.
  Amostra pequena de células humanas de pacientes com LN.
  Nenhum teste direto de progressão da doença ou sintomas.
  Segurança e efeitos de longo prazo não foram avaliados.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Essas alterações proteicas realmente causam LN em pessoas?
  É possível melhorar a saúde renal ao visar autofagia ou RNF168?
  Essas descobertas são consistentes em diferentes grupos de pacientes?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Entenda que esta é uma pesquisa em estágio inicial, não um tratamento comprovado.
  ✅ Discuta quaisquer dúvidas sobre lúpus ou saúde renal com um médico.
  ✅ Não tente alterar os níveis de autofagia ou proteínas por conta própria.
  ✅ Fique atento a futuros estudos humanos sobre esses alvos.
  ✅ Ainda não existe um plano humano comprovado.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estudo celular associa a autofagia excessiva a alterações inflamatórias na nefrite lúpica, mas a evidência em humanos não está estabelecida.
  ⚠️Este resumo é apenas para informação geral e não é um conselho médico. Converse com um profissional qualificado antes de mudar qualquer coisa relacionada à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📝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Degradation of Ubiquitin-Editing Enzyme A20 following Autophagy Activation Promotes RNF168 Nuclear Translocation and NF-κB Activation in Lupus Nephritis.. Journal of Innate Immunity. 2023 PubMed</a:t>
            </a:r>
          </a:p>
        </p:txBody>
      </p:sp>
    </p:spTree>
  </p:cSld>
  <p:clrMapOvr>
    <a:masterClrMapping xmlns:a="http://schemas.openxmlformats.org/drawingml/2006/main"/>
  </p:clrMapOvr>
</p:sld>
</file>