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974a1f8bc1304567"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78a07569ee694ee4"/>
    <p:sldId xmlns:r="http://schemas.openxmlformats.org/officeDocument/2006/relationships" id="257" r:id="Rc5991d7ae09c44b8"/>
    <p:sldId xmlns:r="http://schemas.openxmlformats.org/officeDocument/2006/relationships" id="258" r:id="Rb172e995e1454904"/>
    <p:sldId xmlns:r="http://schemas.openxmlformats.org/officeDocument/2006/relationships" id="259" r:id="R81f8d094c7a04ffe"/>
    <p:sldId xmlns:r="http://schemas.openxmlformats.org/officeDocument/2006/relationships" id="260" r:id="Re84beb9d01914f62"/>
    <p:sldId xmlns:r="http://schemas.openxmlformats.org/officeDocument/2006/relationships" id="261" r:id="Rcf0a6daea54d491b"/>
    <p:sldId xmlns:r="http://schemas.openxmlformats.org/officeDocument/2006/relationships" id="262" r:id="Rc420a812d6b04892"/>
    <p:sldId xmlns:r="http://schemas.openxmlformats.org/officeDocument/2006/relationships" id="263" r:id="Ra9148119dc394c83"/>
    <p:sldId xmlns:r="http://schemas.openxmlformats.org/officeDocument/2006/relationships" id="264" r:id="R58f65685411c4c02"/>
    <p:sldId xmlns:r="http://schemas.openxmlformats.org/officeDocument/2006/relationships" id="265" r:id="R1adeb341387e4288"/>
    <p:sldId xmlns:r="http://schemas.openxmlformats.org/officeDocument/2006/relationships" id="266" r:id="Ra53cc9613658494c"/>
    <p:sldId xmlns:r="http://schemas.openxmlformats.org/officeDocument/2006/relationships" id="267" r:id="Ra8b82ac937cc46e9"/>
    <p:sldId xmlns:r="http://schemas.openxmlformats.org/officeDocument/2006/relationships" id="268" r:id="Rb96f4f4283244877"/>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78a07569ee694ee4" /><Relationship Type="http://schemas.openxmlformats.org/officeDocument/2006/relationships/slide" Target="/ppt/slides/slide2.xml" Id="Rc5991d7ae09c44b8" /><Relationship Type="http://schemas.openxmlformats.org/officeDocument/2006/relationships/slide" Target="/ppt/slides/slide3.xml" Id="Rb172e995e1454904" /><Relationship Type="http://schemas.openxmlformats.org/officeDocument/2006/relationships/slide" Target="/ppt/slides/slide4.xml" Id="R81f8d094c7a04ffe" /><Relationship Type="http://schemas.openxmlformats.org/officeDocument/2006/relationships/slide" Target="/ppt/slides/slide5.xml" Id="Re84beb9d01914f62" /><Relationship Type="http://schemas.openxmlformats.org/officeDocument/2006/relationships/slide" Target="/ppt/slides/slide6.xml" Id="Rcf0a6daea54d491b" /><Relationship Type="http://schemas.openxmlformats.org/officeDocument/2006/relationships/slide" Target="/ppt/slides/slide7.xml" Id="Rc420a812d6b04892" /><Relationship Type="http://schemas.openxmlformats.org/officeDocument/2006/relationships/slide" Target="/ppt/slides/slide8.xml" Id="Ra9148119dc394c83" /><Relationship Type="http://schemas.openxmlformats.org/officeDocument/2006/relationships/slide" Target="/ppt/slides/slide9.xml" Id="R58f65685411c4c02" /><Relationship Type="http://schemas.openxmlformats.org/officeDocument/2006/relationships/slide" Target="/ppt/slides/slide10.xml" Id="R1adeb341387e4288" /><Relationship Type="http://schemas.openxmlformats.org/officeDocument/2006/relationships/slide" Target="/ppt/slides/slide11.xml" Id="Ra53cc9613658494c" /><Relationship Type="http://schemas.openxmlformats.org/officeDocument/2006/relationships/slide" Target="/ppt/slides/slide12.xml" Id="Ra8b82ac937cc46e9" /><Relationship Type="http://schemas.openxmlformats.org/officeDocument/2006/relationships/slide" Target="/ppt/slides/slide13.xml" Id="Rb96f4f4283244877"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Jakobs Leiter: Ein Abstieg in die zersplitterte Realität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Der Horrorfilm von Adrian Lyne aus dem Jahr 1990 nutzt desorientierende Schnitte und Ton, um die Zuschauer in den zerrütteten Geist eines Soldaten zu ziehen.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Auf einen Blick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Jahr: 1990
Regisseur: Adrian Lyne
Genre: Psychologischer Horror
Hauptbesetzung: Tim Robbins, Elizabeth Peña, Danny Aiello, Matt Craven
Laufzeit: 113 Minuten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Handlung und Prämisse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Jacob Singer ist ein Vietnam-Veteran, der in New York lebt. Er arbeitet als Briefträger. Er hat eine Freundin, eine Vergangenheit und eine wachsende Sammlung von Halluzinationen. Gesichter verzerren sich. Räume verändern sich. Die Zeit wiederholt sich. Der Film folgt Jacob, während er versucht zu verstehen, was mit ihm geschieht – und ob irgendetwas davon real ist.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Kameraführung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Adrian Lyne nutzt die Kamera wie ein Nervensystem. Schnelle Schwenks. Unruhige Nahaufnahmen. Überblendungen, die eine Szene ohne Vorwarnung in die nächste übergehen lassen. Der Schnitt zeigt nicht nur Jacobs Verwirrung – er zwingt den Zuschauer, sie zu fühlen. Man kann sich in keiner Szene niederlassen, bevor sie sich verwandelt. Der Effekt ist nicht aufdringlich. Er ist zutiefst unangenehm.</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Vietnam als Wunde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Film zeigt keine langen Kampfszenen. Stattdessen behandelt er den Vietnamkrieg als eine Quelle von Traumata, die immer wieder in die Gegenwart hineinbluten. Jacobs Erinnerungen kommen als Fragmente: ein Dschungelblitz, ein Schrei, ein Körper. Der Krieg wird nicht nachgestellt. Er wird gefühlt.
ℹ️Der Horror entsteht daraus, was der Verstand mit der Erinnerung macht, nicht aus der Erinnerung selbst.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Produktionsdesign, das sich falsch anfühlt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Krankenhausszenen stechen hervor. Die Wände sind zu weiß. Die Korridore erstrecken sich zu weit. Das Licht ist flach und kalt. Dies ist kein echtes Krankenhaus. Es ist ein Raum, der sich wie ein Albtraum anfühlen soll, den jemand anderes hat.
Der Kontrast zu Jacobs gewöhnlicher Wohnung macht den Wechsel noch verstörender. Der Film wechselt zwischen dem Vertrauten und dem Unmöglichen ohne Vorwarnung.</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Tim Robbins als ein Mann, der sich auflöst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Robbins spielt Jacob weder als Helden noch als Opfer. Er spielt ihn als müde. Seine Stimme bleibt leise. Seine Bewegungen langsam. Selbst wenn die Welt um ihn herum absurd wird, reagiert er mit Erschöpfung statt mit Schock.
Diese Zurückhaltung lässt den Horror verdient wirken. Wenn Jacob bei jeder Vision schreien würde, würde der Film seinen Halt verlieren. Seine stille Verwirrung ist es, die den Schrecken wirken lässt.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noch funktioniert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Die U-Bahn-Halluzinationssequenz bleibt wirklich beunruhigend.
✅ Die Schnittentscheidungen wirken immer noch radikal, nicht veraltet.
✅ Robbins’ schauspielerische Leistung verankert das Chaos.
✅ Das Sounddesign – besonders das Röhren des Zuges und die plötzlichen Stille – erzeugt Spannung ohne Musik.</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gealtert ist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Einige visuelle Effekte sehen aus wie frühe 90er-Jahre-Compositing. Die Dämonengesichter, obwohl konzeptionell gruselig, wirken manchmal wie Gummimasken. Der Mittelteil des Films wiederholt das gleiche Muster – Halluzination, Verwirrung, Erholung – ohne viel neue Informationen hinzuzufügen.</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zentrale Frage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Der Film fragt: Was passiert, wenn ein Verstand seinen eigenen Sinnen nicht trauen kann? Jacobs Kampf richtet sich nicht gegen ein Monster oder einen Bösewicht. Sondern gegen die Wahrnehmung selbst. Der Film beantwortet nicht, ob das, was er sieht, real ist. Er zeigt nur, was es ihn kostet, weiterzuschauen.</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 Film, der sich weigert zu erklären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Jacob's Ladder bietet keine klare Auflösung. Er bietet eine Erfahrung. Der Film vertraut darauf, dass der Zuschauer mit dem Unbehagen, den unbeantworteten Fragen, den Bildern, die nicht passen, umgehen wird.
Dieses Vertrauen ist es, das ihn sehenswert macht – selbst wenn die Antworten nie kommen.</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Stay: A Mind That Refuses to Stay Still – Ein weiterer psychologischer Thriller, in dem die Realität sich verbiegt und ein Psychiater den Bezug zur Realität verliert.
The Forgotten: When Memory Becomes a Battlefield – Eine Mutter kämpft gegen eine realitätsverändernde Verschwörung und erkundet Erinnerung und den Verlust des Vertrauens in den eigenen Verstand.</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Jacob's Ladder (1990 film) Wikipedia
Facts TMDB</a:t>
            </a:r>
          </a:p>
        </p:txBody>
      </p:sp>
    </p:spTree>
  </p:cSld>
  <p:clrMapOvr>
    <a:masterClrMapping xmlns:a="http://schemas.openxmlformats.org/drawingml/2006/main"/>
  </p:clrMapOvr>
</p:sld>
</file>