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c948a4f06f14fd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d89e5a58ba2400a"/>
    <p:sldId xmlns:r="http://schemas.openxmlformats.org/officeDocument/2006/relationships" id="257" r:id="Rce94942a6a5a404e"/>
    <p:sldId xmlns:r="http://schemas.openxmlformats.org/officeDocument/2006/relationships" id="258" r:id="R50d7554a0f7748e2"/>
    <p:sldId xmlns:r="http://schemas.openxmlformats.org/officeDocument/2006/relationships" id="259" r:id="Recf5f78bc7774ec5"/>
    <p:sldId xmlns:r="http://schemas.openxmlformats.org/officeDocument/2006/relationships" id="260" r:id="R16261e9d16054120"/>
    <p:sldId xmlns:r="http://schemas.openxmlformats.org/officeDocument/2006/relationships" id="261" r:id="R2af0bc8d426e40c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d89e5a58ba2400a" /><Relationship Type="http://schemas.openxmlformats.org/officeDocument/2006/relationships/slide" Target="/ppt/slides/slide2.xml" Id="Rce94942a6a5a404e" /><Relationship Type="http://schemas.openxmlformats.org/officeDocument/2006/relationships/slide" Target="/ppt/slides/slide3.xml" Id="R50d7554a0f7748e2" /><Relationship Type="http://schemas.openxmlformats.org/officeDocument/2006/relationships/slide" Target="/ppt/slides/slide4.xml" Id="Recf5f78bc7774ec5" /><Relationship Type="http://schemas.openxmlformats.org/officeDocument/2006/relationships/slide" Target="/ppt/slides/slide5.xml" Id="R16261e9d16054120" /><Relationship Type="http://schemas.openxmlformats.org/officeDocument/2006/relationships/slide" Target="/ppt/slides/slide6.xml" Id="R2af0bc8d426e40c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Jeden Tag dasselbe Mittagessen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es sich gut anfühlt, bei der Arbeit immer das Gleiche zu essen, während es sich zu Hause wie ein Versagen anfühlt, das Abendessen zu wiederholen.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Wiederholung versus Ritual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fühlt sich dieselbe Mahlzeit völlig anders an, je nachdem, wo man sie isst? Am Schreibtisch ist Wiederholung Effizienz. Am Esstisch ist Wiederholung ein Problem. Das Putenbrust-Sandwich ist kein Versagen der Fantasie. Es ist ein System.
Aber wenn ich meiner Familie dieselben drei Gerichte im Wechsel servieren würde, würde irgendwann jemand etwas sagen. Wahrscheinlich nicht laut. Aber die Stille würde sich verdichten.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Arbeitsmahlzeiten: Treibstoff, kein 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Arbeitsmahlzeiten sind Treibstoff. Niemand erwartet von einem Putenbrust-Sandwich, dass es ein Erlebnis ist. Das Ziel ist, aufzuhören hungrig zu sein, damit man zu dem zurückkehren kann, was man gerade getan hat. Das Sandwich ist ein Werkzeug, wie ein Tacker. Man lobt keinen Tacker. Man beschwert sich auch nicht über einen Tacker, es sei denn, er klemmt. Mein Sandwich klemmt nie. Es ist völlig ausreichend. Das ist das höchste Lob, das eine Arbeitsmahlzeit bekommen kann.
💡Betrachten Sie Ihr Schreibtisch-Mittagessen als ein System, nicht als einen Kompromiss. Es ist die wiederholbare Gewohnheit, die geistige Energie für die Arbeit freisetzt, die zählt.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Abendessen als eine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Zu Hause soll Essen etwas bedeuten. Es ist Fürsorge, Abwechslung, Mühe, Liebe. Selbst wenn man allein lebt, gibt es eine Stimme, die sagt, dass man sich etwas gönnen sollte, dass man etwas anderes essen sollte, dass man etwas kochen sollte, das länger dauert als der Mikrowellenzyklus.
Dasselbe Gericht zwei Abende hintereinander fühlt sich an, als hätte man aufgegeben. Drei Abende fühlt sich an wie ein Geständnis. Das Putenbrust-Sandwich muss dieses Gewicht nie tragen. Es liegt einfach da, ist ein Sandwich, und das reicht.
Jeden Abend ein Ereignis zu haben, ist anstrengend. Das Putenbrust-Sandwich weiß das. Es entschuldigt sich nicht dafür, schlicht zu sein.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geliehene Schuldgefühl der Wiederholung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ehrliche Komplikation ist, dass die meiste Scham, das Abendessen zu wiederholen, von außen kommt. Kochbücher, Zeitschriften, Freunde, die Fotos von Geschmortem posten.
Niemand hat tatsächlich etwas dagegen, zweimal dieselben Nudeln zu essen. Der Körper kümmert sich nicht darum. Der Körper mag Vorhersagbarkeit. Das Schuldgefühl ist ein sozialer Nachhall aus der Vorstellung, dass Essen immer ein Ereignis sein sollte. Aber jeden Abend ein Ereignis zu haben, ist anstrengend. Das Putenbrust-Sandwich weiß das. Es entschuldigt sich nicht dafür, schlicht zu sein.
Die Frage ist nicht, ob Wiederholung schlecht ist. Sondern ob wir dem Esstisch erlauben können, so ehrlich zu sein wie dem Schreibtisch. An manchen Abenden ist die Mahlzeit einfach Treibstoff. Das ist kein Versagen. Es ist ein Diens…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dritte Nacht desselben Gerichts - Untersucht das soziale Unbehagen bei Resten, ein natürlicher nächster Schritt nach der Reflexion des Artikels über wiederholte Mahlzeiten.
Dasselbe Sandwich, zwei verschiedene Geschmäcker - Betrachtet, wie das Essen allein die Geschmackswahrnehmung verändert, und ergänzt den Kontrast des Artikels zwischen Arbeits- und Heimessen.
Warum Kochen für eine Person wie eine lästige Pflicht wirkt - Taucht in die Last des Solo-Kochens ein und erweitert das Thema des Artikels von Abendessenerwartungen versus Praktikabilität.</a:t>
            </a:r>
          </a:p>
        </p:txBody>
      </p:sp>
    </p:spTree>
  </p:cSld>
  <p:clrMapOvr>
    <a:masterClrMapping xmlns:a="http://schemas.openxmlformats.org/drawingml/2006/main"/>
  </p:clrMapOvr>
</p:sld>
</file>