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9d7d4f498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ec4b196142cf4ef5"/>
    <p:sldId xmlns:r="http://schemas.openxmlformats.org/officeDocument/2006/relationships" id="257" r:id="Re1969cdf27c7495e"/>
    <p:sldId xmlns:r="http://schemas.openxmlformats.org/officeDocument/2006/relationships" id="258" r:id="R15dcb4b1e7d94c21"/>
    <p:sldId xmlns:r="http://schemas.openxmlformats.org/officeDocument/2006/relationships" id="259" r:id="Ra6c41af6703c482d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ec4b196142cf4ef5" /><Relationship Type="http://schemas.openxmlformats.org/officeDocument/2006/relationships/slide" Target="/ppt/slides/slide2.xml" Id="Re1969cdf27c7495e" /><Relationship Type="http://schemas.openxmlformats.org/officeDocument/2006/relationships/slide" Target="/ppt/slides/slide3.xml" Id="R15dcb4b1e7d94c21" /><Relationship Type="http://schemas.openxmlformats.org/officeDocument/2006/relationships/slide" Target="/ppt/slides/slide4.xml" Id="Ra6c41af6703c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John Barry and his 007 Music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John Barry é um escritor sensacional, vamos relembrar suas composições interpretadas por grandes músicos pop.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1. Goldfinger (1964)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Interpretada por Shirley Bassey, "Goldfinger" é considerada por muitos o maior tema da história de James Bond.A introdução poderosa, os arranjos orquestrais grandiosos e a interpretação marcante fizeram da música um dos maiores sucessos da franquia. Ela estabeleceu um padrão para os temas seguintes e continua sendo uma das canções mais reconhecidas do cinema.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2. You Only Live Twice (1967)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Cantada por Nancy Sinatra, essa composição mostra um lado mais delicado e romântico de John Barry.Com influências orientais e uma orquestração refinada, tornou-se uma das músicas mais elegantes de toda a série 007. Seu arranjo foi posteriormente referenciado por diversos artistas e compositores.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3. Diamonds Are Forever (1971)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John Barry voltou a trabalhar com Shirley Bassey, criando outro clássico absoluto.A música mistura glamour, sofisticação e um toque de mistério, características que se tornaram marca registrada das composições de Barry para a franquia. O legado de John BarryJohn Barry compôs a trilha sonora de onze filmes oficiais de James Bond e foi o principal responsável por definir a identidade musical da franquia durante as décadas de 1960, 1970 e 1980.Sua influência ultrapassou o universo de 007. O estilo criado por Barry inspirou inúmeros compositores de cinema e ajudou a estabelecer o padrão para trilhas de espionagem, ação e aventura.Mesmo décadas depois, basta ouvir alguns segundos de suas composições para reconhecer imediatamente o universo de James Bond. Poucos compositores conseguiram criar um…</a:t>
            </a:r>
          </a:p>
        </p:txBody>
      </p:sp>
    </p:spTree>
  </p:cSld>
  <p:clrMapOvr>
    <a:masterClrMapping xmlns:a="http://schemas.openxmlformats.org/drawingml/2006/main"/>
  </p:clrMapOvr>
</p:sld>
</file>